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0.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2.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44" r:id="rId2"/>
    <p:sldMasterId id="2147483845" r:id="rId3"/>
    <p:sldMasterId id="2147483899" r:id="rId4"/>
    <p:sldMasterId id="2147483919" r:id="rId5"/>
    <p:sldMasterId id="2147483934" r:id="rId6"/>
    <p:sldMasterId id="2147483946" r:id="rId7"/>
    <p:sldMasterId id="2147483958" r:id="rId8"/>
    <p:sldMasterId id="2147483973" r:id="rId9"/>
    <p:sldMasterId id="2147484007" r:id="rId10"/>
    <p:sldMasterId id="2147484052" r:id="rId11"/>
    <p:sldMasterId id="2147484076" r:id="rId12"/>
    <p:sldMasterId id="2147484093" r:id="rId13"/>
  </p:sldMasterIdLst>
  <p:notesMasterIdLst>
    <p:notesMasterId r:id="rId60"/>
  </p:notesMasterIdLst>
  <p:sldIdLst>
    <p:sldId id="285" r:id="rId14"/>
    <p:sldId id="346" r:id="rId15"/>
    <p:sldId id="540" r:id="rId16"/>
    <p:sldId id="303" r:id="rId17"/>
    <p:sldId id="879" r:id="rId18"/>
    <p:sldId id="900" r:id="rId19"/>
    <p:sldId id="901" r:id="rId20"/>
    <p:sldId id="341" r:id="rId21"/>
    <p:sldId id="552" r:id="rId22"/>
    <p:sldId id="908" r:id="rId23"/>
    <p:sldId id="919" r:id="rId24"/>
    <p:sldId id="872" r:id="rId25"/>
    <p:sldId id="356" r:id="rId26"/>
    <p:sldId id="905" r:id="rId27"/>
    <p:sldId id="906" r:id="rId28"/>
    <p:sldId id="520" r:id="rId29"/>
    <p:sldId id="521" r:id="rId30"/>
    <p:sldId id="574" r:id="rId31"/>
    <p:sldId id="577" r:id="rId32"/>
    <p:sldId id="902" r:id="rId33"/>
    <p:sldId id="910" r:id="rId34"/>
    <p:sldId id="909" r:id="rId35"/>
    <p:sldId id="690" r:id="rId36"/>
    <p:sldId id="532" r:id="rId37"/>
    <p:sldId id="712" r:id="rId38"/>
    <p:sldId id="921" r:id="rId39"/>
    <p:sldId id="584" r:id="rId40"/>
    <p:sldId id="590" r:id="rId41"/>
    <p:sldId id="585" r:id="rId42"/>
    <p:sldId id="920" r:id="rId43"/>
    <p:sldId id="586" r:id="rId44"/>
    <p:sldId id="588" r:id="rId45"/>
    <p:sldId id="345" r:id="rId46"/>
    <p:sldId id="591" r:id="rId47"/>
    <p:sldId id="904" r:id="rId48"/>
    <p:sldId id="425" r:id="rId49"/>
    <p:sldId id="912" r:id="rId50"/>
    <p:sldId id="913" r:id="rId51"/>
    <p:sldId id="914" r:id="rId52"/>
    <p:sldId id="915" r:id="rId53"/>
    <p:sldId id="916" r:id="rId54"/>
    <p:sldId id="917" r:id="rId55"/>
    <p:sldId id="911" r:id="rId56"/>
    <p:sldId id="922" r:id="rId57"/>
    <p:sldId id="924" r:id="rId58"/>
    <p:sldId id="923"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an, Clare" initials="GC" lastIdx="2" clrIdx="0">
    <p:extLst>
      <p:ext uri="{19B8F6BF-5375-455C-9EA6-DF929625EA0E}">
        <p15:presenceInfo xmlns:p15="http://schemas.microsoft.com/office/powerpoint/2012/main" userId="S-1-5-21-2099472759-153046382-798045042-912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85567F-BB32-4CAB-A6B5-2568DF7FEEA6}" v="29" dt="2021-03-21T13:56:45.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8000" autoAdjust="0"/>
  </p:normalViewPr>
  <p:slideViewPr>
    <p:cSldViewPr snapToGrid="0">
      <p:cViewPr varScale="1">
        <p:scale>
          <a:sx n="54" d="100"/>
          <a:sy n="54" d="100"/>
        </p:scale>
        <p:origin x="1668" y="7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commentAuthors" Target="commentAuthor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microsoft.com/office/2015/10/relationships/revisionInfo" Target="revisionInfo.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th Accardi" userId="c488e343-48f2-4232-95ed-a143decb1f37" providerId="ADAL" clId="{3885567F-BB32-4CAB-A6B5-2568DF7FEEA6}"/>
    <pc:docChg chg="undo custSel addSld delSld modSld sldOrd delMainMaster">
      <pc:chgData name="Kenneth Accardi" userId="c488e343-48f2-4232-95ed-a143decb1f37" providerId="ADAL" clId="{3885567F-BB32-4CAB-A6B5-2568DF7FEEA6}" dt="2021-03-21T14:01:19.072" v="4015" actId="313"/>
      <pc:docMkLst>
        <pc:docMk/>
      </pc:docMkLst>
      <pc:sldChg chg="add del ord modNotes">
        <pc:chgData name="Kenneth Accardi" userId="c488e343-48f2-4232-95ed-a143decb1f37" providerId="ADAL" clId="{3885567F-BB32-4CAB-A6B5-2568DF7FEEA6}" dt="2021-03-08T04:11:16.384" v="1065" actId="47"/>
        <pc:sldMkLst>
          <pc:docMk/>
          <pc:sldMk cId="0" sldId="260"/>
        </pc:sldMkLst>
      </pc:sldChg>
      <pc:sldChg chg="modSp mod">
        <pc:chgData name="Kenneth Accardi" userId="c488e343-48f2-4232-95ed-a143decb1f37" providerId="ADAL" clId="{3885567F-BB32-4CAB-A6B5-2568DF7FEEA6}" dt="2021-03-21T13:55:22.417" v="3589" actId="27636"/>
        <pc:sldMkLst>
          <pc:docMk/>
          <pc:sldMk cId="2050884791" sldId="303"/>
        </pc:sldMkLst>
        <pc:spChg chg="mod">
          <ac:chgData name="Kenneth Accardi" userId="c488e343-48f2-4232-95ed-a143decb1f37" providerId="ADAL" clId="{3885567F-BB32-4CAB-A6B5-2568DF7FEEA6}" dt="2021-03-21T13:55:22.417" v="3589" actId="27636"/>
          <ac:spMkLst>
            <pc:docMk/>
            <pc:sldMk cId="2050884791" sldId="303"/>
            <ac:spMk id="5" creationId="{DC9D6EB7-FAAA-4EF7-AC66-92E24CDA643F}"/>
          </ac:spMkLst>
        </pc:spChg>
      </pc:sldChg>
      <pc:sldChg chg="add">
        <pc:chgData name="Kenneth Accardi" userId="c488e343-48f2-4232-95ed-a143decb1f37" providerId="ADAL" clId="{3885567F-BB32-4CAB-A6B5-2568DF7FEEA6}" dt="2021-03-08T03:44:58.856" v="822"/>
        <pc:sldMkLst>
          <pc:docMk/>
          <pc:sldMk cId="3007460117" sldId="341"/>
        </pc:sldMkLst>
      </pc:sldChg>
      <pc:sldChg chg="add">
        <pc:chgData name="Kenneth Accardi" userId="c488e343-48f2-4232-95ed-a143decb1f37" providerId="ADAL" clId="{3885567F-BB32-4CAB-A6B5-2568DF7FEEA6}" dt="2021-03-08T04:18:10.584" v="1071"/>
        <pc:sldMkLst>
          <pc:docMk/>
          <pc:sldMk cId="0" sldId="345"/>
        </pc:sldMkLst>
      </pc:sldChg>
      <pc:sldChg chg="modSp mod">
        <pc:chgData name="Kenneth Accardi" userId="c488e343-48f2-4232-95ed-a143decb1f37" providerId="ADAL" clId="{3885567F-BB32-4CAB-A6B5-2568DF7FEEA6}" dt="2021-03-08T02:40:31.772" v="9" actId="20577"/>
        <pc:sldMkLst>
          <pc:docMk/>
          <pc:sldMk cId="3840222380" sldId="346"/>
        </pc:sldMkLst>
        <pc:spChg chg="mod">
          <ac:chgData name="Kenneth Accardi" userId="c488e343-48f2-4232-95ed-a143decb1f37" providerId="ADAL" clId="{3885567F-BB32-4CAB-A6B5-2568DF7FEEA6}" dt="2021-03-08T02:40:31.772" v="9" actId="20577"/>
          <ac:spMkLst>
            <pc:docMk/>
            <pc:sldMk cId="3840222380" sldId="346"/>
            <ac:spMk id="2" creationId="{00000000-0000-0000-0000-000000000000}"/>
          </ac:spMkLst>
        </pc:spChg>
      </pc:sldChg>
      <pc:sldChg chg="del">
        <pc:chgData name="Kenneth Accardi" userId="c488e343-48f2-4232-95ed-a143decb1f37" providerId="ADAL" clId="{3885567F-BB32-4CAB-A6B5-2568DF7FEEA6}" dt="2021-03-08T04:22:51.202" v="1112" actId="47"/>
        <pc:sldMkLst>
          <pc:docMk/>
          <pc:sldMk cId="2826207837" sldId="350"/>
        </pc:sldMkLst>
      </pc:sldChg>
      <pc:sldChg chg="modSp add mod">
        <pc:chgData name="Kenneth Accardi" userId="c488e343-48f2-4232-95ed-a143decb1f37" providerId="ADAL" clId="{3885567F-BB32-4CAB-A6B5-2568DF7FEEA6}" dt="2021-03-08T05:09:52.730" v="2825" actId="20577"/>
        <pc:sldMkLst>
          <pc:docMk/>
          <pc:sldMk cId="4275001119" sldId="356"/>
        </pc:sldMkLst>
        <pc:spChg chg="mod">
          <ac:chgData name="Kenneth Accardi" userId="c488e343-48f2-4232-95ed-a143decb1f37" providerId="ADAL" clId="{3885567F-BB32-4CAB-A6B5-2568DF7FEEA6}" dt="2021-03-08T05:09:52.730" v="2825" actId="20577"/>
          <ac:spMkLst>
            <pc:docMk/>
            <pc:sldMk cId="4275001119" sldId="356"/>
            <ac:spMk id="10" creationId="{00000000-0000-0000-0000-000000000000}"/>
          </ac:spMkLst>
        </pc:spChg>
      </pc:sldChg>
      <pc:sldChg chg="add del">
        <pc:chgData name="Kenneth Accardi" userId="c488e343-48f2-4232-95ed-a143decb1f37" providerId="ADAL" clId="{3885567F-BB32-4CAB-A6B5-2568DF7FEEA6}" dt="2021-03-08T05:18:10.199" v="3241" actId="47"/>
        <pc:sldMkLst>
          <pc:docMk/>
          <pc:sldMk cId="3994200985" sldId="402"/>
        </pc:sldMkLst>
      </pc:sldChg>
      <pc:sldChg chg="add del">
        <pc:chgData name="Kenneth Accardi" userId="c488e343-48f2-4232-95ed-a143decb1f37" providerId="ADAL" clId="{3885567F-BB32-4CAB-A6B5-2568DF7FEEA6}" dt="2021-03-08T05:18:10.199" v="3241" actId="47"/>
        <pc:sldMkLst>
          <pc:docMk/>
          <pc:sldMk cId="548426248" sldId="411"/>
        </pc:sldMkLst>
      </pc:sldChg>
      <pc:sldChg chg="add">
        <pc:chgData name="Kenneth Accardi" userId="c488e343-48f2-4232-95ed-a143decb1f37" providerId="ADAL" clId="{3885567F-BB32-4CAB-A6B5-2568DF7FEEA6}" dt="2021-03-08T04:18:10.584" v="1071"/>
        <pc:sldMkLst>
          <pc:docMk/>
          <pc:sldMk cId="2411740904" sldId="425"/>
        </pc:sldMkLst>
      </pc:sldChg>
      <pc:sldChg chg="del">
        <pc:chgData name="Kenneth Accardi" userId="c488e343-48f2-4232-95ed-a143decb1f37" providerId="ADAL" clId="{3885567F-BB32-4CAB-A6B5-2568DF7FEEA6}" dt="2021-03-08T04:22:51.202" v="1112" actId="47"/>
        <pc:sldMkLst>
          <pc:docMk/>
          <pc:sldMk cId="1021784467" sldId="443"/>
        </pc:sldMkLst>
      </pc:sldChg>
      <pc:sldChg chg="del">
        <pc:chgData name="Kenneth Accardi" userId="c488e343-48f2-4232-95ed-a143decb1f37" providerId="ADAL" clId="{3885567F-BB32-4CAB-A6B5-2568DF7FEEA6}" dt="2021-03-08T04:22:51.202" v="1112" actId="47"/>
        <pc:sldMkLst>
          <pc:docMk/>
          <pc:sldMk cId="3331272018" sldId="446"/>
        </pc:sldMkLst>
      </pc:sldChg>
      <pc:sldChg chg="del">
        <pc:chgData name="Kenneth Accardi" userId="c488e343-48f2-4232-95ed-a143decb1f37" providerId="ADAL" clId="{3885567F-BB32-4CAB-A6B5-2568DF7FEEA6}" dt="2021-03-08T04:22:51.202" v="1112" actId="47"/>
        <pc:sldMkLst>
          <pc:docMk/>
          <pc:sldMk cId="1081718964" sldId="457"/>
        </pc:sldMkLst>
      </pc:sldChg>
      <pc:sldChg chg="del">
        <pc:chgData name="Kenneth Accardi" userId="c488e343-48f2-4232-95ed-a143decb1f37" providerId="ADAL" clId="{3885567F-BB32-4CAB-A6B5-2568DF7FEEA6}" dt="2021-03-08T04:22:51.202" v="1112" actId="47"/>
        <pc:sldMkLst>
          <pc:docMk/>
          <pc:sldMk cId="1822660910" sldId="463"/>
        </pc:sldMkLst>
      </pc:sldChg>
      <pc:sldChg chg="del">
        <pc:chgData name="Kenneth Accardi" userId="c488e343-48f2-4232-95ed-a143decb1f37" providerId="ADAL" clId="{3885567F-BB32-4CAB-A6B5-2568DF7FEEA6}" dt="2021-03-08T04:22:51.202" v="1112" actId="47"/>
        <pc:sldMkLst>
          <pc:docMk/>
          <pc:sldMk cId="3193645988" sldId="467"/>
        </pc:sldMkLst>
      </pc:sldChg>
      <pc:sldChg chg="del">
        <pc:chgData name="Kenneth Accardi" userId="c488e343-48f2-4232-95ed-a143decb1f37" providerId="ADAL" clId="{3885567F-BB32-4CAB-A6B5-2568DF7FEEA6}" dt="2021-03-08T04:22:51.202" v="1112" actId="47"/>
        <pc:sldMkLst>
          <pc:docMk/>
          <pc:sldMk cId="1117321" sldId="468"/>
        </pc:sldMkLst>
      </pc:sldChg>
      <pc:sldChg chg="del">
        <pc:chgData name="Kenneth Accardi" userId="c488e343-48f2-4232-95ed-a143decb1f37" providerId="ADAL" clId="{3885567F-BB32-4CAB-A6B5-2568DF7FEEA6}" dt="2021-03-08T04:22:51.202" v="1112" actId="47"/>
        <pc:sldMkLst>
          <pc:docMk/>
          <pc:sldMk cId="2378359686" sldId="469"/>
        </pc:sldMkLst>
      </pc:sldChg>
      <pc:sldChg chg="del">
        <pc:chgData name="Kenneth Accardi" userId="c488e343-48f2-4232-95ed-a143decb1f37" providerId="ADAL" clId="{3885567F-BB32-4CAB-A6B5-2568DF7FEEA6}" dt="2021-03-08T04:22:51.202" v="1112" actId="47"/>
        <pc:sldMkLst>
          <pc:docMk/>
          <pc:sldMk cId="785398196" sldId="473"/>
        </pc:sldMkLst>
      </pc:sldChg>
      <pc:sldChg chg="del">
        <pc:chgData name="Kenneth Accardi" userId="c488e343-48f2-4232-95ed-a143decb1f37" providerId="ADAL" clId="{3885567F-BB32-4CAB-A6B5-2568DF7FEEA6}" dt="2021-03-08T04:22:51.202" v="1112" actId="47"/>
        <pc:sldMkLst>
          <pc:docMk/>
          <pc:sldMk cId="2263891198" sldId="474"/>
        </pc:sldMkLst>
      </pc:sldChg>
      <pc:sldChg chg="del">
        <pc:chgData name="Kenneth Accardi" userId="c488e343-48f2-4232-95ed-a143decb1f37" providerId="ADAL" clId="{3885567F-BB32-4CAB-A6B5-2568DF7FEEA6}" dt="2021-03-08T04:22:51.202" v="1112" actId="47"/>
        <pc:sldMkLst>
          <pc:docMk/>
          <pc:sldMk cId="604789439" sldId="475"/>
        </pc:sldMkLst>
      </pc:sldChg>
      <pc:sldChg chg="del">
        <pc:chgData name="Kenneth Accardi" userId="c488e343-48f2-4232-95ed-a143decb1f37" providerId="ADAL" clId="{3885567F-BB32-4CAB-A6B5-2568DF7FEEA6}" dt="2021-03-08T04:22:51.202" v="1112" actId="47"/>
        <pc:sldMkLst>
          <pc:docMk/>
          <pc:sldMk cId="2071079166" sldId="476"/>
        </pc:sldMkLst>
      </pc:sldChg>
      <pc:sldChg chg="del">
        <pc:chgData name="Kenneth Accardi" userId="c488e343-48f2-4232-95ed-a143decb1f37" providerId="ADAL" clId="{3885567F-BB32-4CAB-A6B5-2568DF7FEEA6}" dt="2021-03-08T04:22:51.202" v="1112" actId="47"/>
        <pc:sldMkLst>
          <pc:docMk/>
          <pc:sldMk cId="2524531135" sldId="477"/>
        </pc:sldMkLst>
      </pc:sldChg>
      <pc:sldChg chg="del">
        <pc:chgData name="Kenneth Accardi" userId="c488e343-48f2-4232-95ed-a143decb1f37" providerId="ADAL" clId="{3885567F-BB32-4CAB-A6B5-2568DF7FEEA6}" dt="2021-03-08T04:22:51.202" v="1112" actId="47"/>
        <pc:sldMkLst>
          <pc:docMk/>
          <pc:sldMk cId="1215217895" sldId="478"/>
        </pc:sldMkLst>
      </pc:sldChg>
      <pc:sldChg chg="del">
        <pc:chgData name="Kenneth Accardi" userId="c488e343-48f2-4232-95ed-a143decb1f37" providerId="ADAL" clId="{3885567F-BB32-4CAB-A6B5-2568DF7FEEA6}" dt="2021-03-08T04:22:51.202" v="1112" actId="47"/>
        <pc:sldMkLst>
          <pc:docMk/>
          <pc:sldMk cId="3694187539" sldId="479"/>
        </pc:sldMkLst>
      </pc:sldChg>
      <pc:sldChg chg="del">
        <pc:chgData name="Kenneth Accardi" userId="c488e343-48f2-4232-95ed-a143decb1f37" providerId="ADAL" clId="{3885567F-BB32-4CAB-A6B5-2568DF7FEEA6}" dt="2021-03-08T04:22:51.202" v="1112" actId="47"/>
        <pc:sldMkLst>
          <pc:docMk/>
          <pc:sldMk cId="3212775730" sldId="484"/>
        </pc:sldMkLst>
      </pc:sldChg>
      <pc:sldChg chg="del">
        <pc:chgData name="Kenneth Accardi" userId="c488e343-48f2-4232-95ed-a143decb1f37" providerId="ADAL" clId="{3885567F-BB32-4CAB-A6B5-2568DF7FEEA6}" dt="2021-03-08T04:22:51.202" v="1112" actId="47"/>
        <pc:sldMkLst>
          <pc:docMk/>
          <pc:sldMk cId="1273260521" sldId="485"/>
        </pc:sldMkLst>
      </pc:sldChg>
      <pc:sldChg chg="del">
        <pc:chgData name="Kenneth Accardi" userId="c488e343-48f2-4232-95ed-a143decb1f37" providerId="ADAL" clId="{3885567F-BB32-4CAB-A6B5-2568DF7FEEA6}" dt="2021-03-08T04:22:51.202" v="1112" actId="47"/>
        <pc:sldMkLst>
          <pc:docMk/>
          <pc:sldMk cId="2327296533" sldId="486"/>
        </pc:sldMkLst>
      </pc:sldChg>
      <pc:sldChg chg="del">
        <pc:chgData name="Kenneth Accardi" userId="c488e343-48f2-4232-95ed-a143decb1f37" providerId="ADAL" clId="{3885567F-BB32-4CAB-A6B5-2568DF7FEEA6}" dt="2021-03-08T04:22:51.202" v="1112" actId="47"/>
        <pc:sldMkLst>
          <pc:docMk/>
          <pc:sldMk cId="2406487688" sldId="487"/>
        </pc:sldMkLst>
      </pc:sldChg>
      <pc:sldChg chg="del">
        <pc:chgData name="Kenneth Accardi" userId="c488e343-48f2-4232-95ed-a143decb1f37" providerId="ADAL" clId="{3885567F-BB32-4CAB-A6B5-2568DF7FEEA6}" dt="2021-03-08T04:22:51.202" v="1112" actId="47"/>
        <pc:sldMkLst>
          <pc:docMk/>
          <pc:sldMk cId="3102665137" sldId="488"/>
        </pc:sldMkLst>
      </pc:sldChg>
      <pc:sldChg chg="del">
        <pc:chgData name="Kenneth Accardi" userId="c488e343-48f2-4232-95ed-a143decb1f37" providerId="ADAL" clId="{3885567F-BB32-4CAB-A6B5-2568DF7FEEA6}" dt="2021-03-08T04:22:51.202" v="1112" actId="47"/>
        <pc:sldMkLst>
          <pc:docMk/>
          <pc:sldMk cId="2116057690" sldId="489"/>
        </pc:sldMkLst>
      </pc:sldChg>
      <pc:sldChg chg="add">
        <pc:chgData name="Kenneth Accardi" userId="c488e343-48f2-4232-95ed-a143decb1f37" providerId="ADAL" clId="{3885567F-BB32-4CAB-A6B5-2568DF7FEEA6}" dt="2021-03-08T03:35:14.549" v="818"/>
        <pc:sldMkLst>
          <pc:docMk/>
          <pc:sldMk cId="3993855846" sldId="520"/>
        </pc:sldMkLst>
      </pc:sldChg>
      <pc:sldChg chg="add">
        <pc:chgData name="Kenneth Accardi" userId="c488e343-48f2-4232-95ed-a143decb1f37" providerId="ADAL" clId="{3885567F-BB32-4CAB-A6B5-2568DF7FEEA6}" dt="2021-03-08T03:35:14.549" v="818"/>
        <pc:sldMkLst>
          <pc:docMk/>
          <pc:sldMk cId="538280112" sldId="521"/>
        </pc:sldMkLst>
      </pc:sldChg>
      <pc:sldChg chg="del">
        <pc:chgData name="Kenneth Accardi" userId="c488e343-48f2-4232-95ed-a143decb1f37" providerId="ADAL" clId="{3885567F-BB32-4CAB-A6B5-2568DF7FEEA6}" dt="2021-03-08T04:22:51.202" v="1112" actId="47"/>
        <pc:sldMkLst>
          <pc:docMk/>
          <pc:sldMk cId="2091585504" sldId="522"/>
        </pc:sldMkLst>
      </pc:sldChg>
      <pc:sldChg chg="del">
        <pc:chgData name="Kenneth Accardi" userId="c488e343-48f2-4232-95ed-a143decb1f37" providerId="ADAL" clId="{3885567F-BB32-4CAB-A6B5-2568DF7FEEA6}" dt="2021-03-08T04:22:51.202" v="1112" actId="47"/>
        <pc:sldMkLst>
          <pc:docMk/>
          <pc:sldMk cId="1203969267" sldId="523"/>
        </pc:sldMkLst>
      </pc:sldChg>
      <pc:sldChg chg="del">
        <pc:chgData name="Kenneth Accardi" userId="c488e343-48f2-4232-95ed-a143decb1f37" providerId="ADAL" clId="{3885567F-BB32-4CAB-A6B5-2568DF7FEEA6}" dt="2021-03-08T04:22:51.202" v="1112" actId="47"/>
        <pc:sldMkLst>
          <pc:docMk/>
          <pc:sldMk cId="1619721655" sldId="525"/>
        </pc:sldMkLst>
      </pc:sldChg>
      <pc:sldChg chg="add ord">
        <pc:chgData name="Kenneth Accardi" userId="c488e343-48f2-4232-95ed-a143decb1f37" providerId="ADAL" clId="{3885567F-BB32-4CAB-A6B5-2568DF7FEEA6}" dt="2021-03-08T04:12:40.396" v="1068"/>
        <pc:sldMkLst>
          <pc:docMk/>
          <pc:sldMk cId="4277542739" sldId="532"/>
        </pc:sldMkLst>
      </pc:sldChg>
      <pc:sldChg chg="del">
        <pc:chgData name="Kenneth Accardi" userId="c488e343-48f2-4232-95ed-a143decb1f37" providerId="ADAL" clId="{3885567F-BB32-4CAB-A6B5-2568DF7FEEA6}" dt="2021-03-08T04:22:51.202" v="1112" actId="47"/>
        <pc:sldMkLst>
          <pc:docMk/>
          <pc:sldMk cId="3153180342" sldId="536"/>
        </pc:sldMkLst>
      </pc:sldChg>
      <pc:sldChg chg="modSp mod ord">
        <pc:chgData name="Kenneth Accardi" userId="c488e343-48f2-4232-95ed-a143decb1f37" providerId="ADAL" clId="{3885567F-BB32-4CAB-A6B5-2568DF7FEEA6}" dt="2021-03-08T04:06:53.989" v="1060" actId="14100"/>
        <pc:sldMkLst>
          <pc:docMk/>
          <pc:sldMk cId="1348604278" sldId="540"/>
        </pc:sldMkLst>
        <pc:spChg chg="mod">
          <ac:chgData name="Kenneth Accardi" userId="c488e343-48f2-4232-95ed-a143decb1f37" providerId="ADAL" clId="{3885567F-BB32-4CAB-A6B5-2568DF7FEEA6}" dt="2021-03-08T04:06:53.989" v="1060" actId="14100"/>
          <ac:spMkLst>
            <pc:docMk/>
            <pc:sldMk cId="1348604278" sldId="540"/>
            <ac:spMk id="2" creationId="{00000000-0000-0000-0000-000000000000}"/>
          </ac:spMkLst>
        </pc:spChg>
      </pc:sldChg>
      <pc:sldChg chg="del">
        <pc:chgData name="Kenneth Accardi" userId="c488e343-48f2-4232-95ed-a143decb1f37" providerId="ADAL" clId="{3885567F-BB32-4CAB-A6B5-2568DF7FEEA6}" dt="2021-03-08T04:22:51.202" v="1112" actId="47"/>
        <pc:sldMkLst>
          <pc:docMk/>
          <pc:sldMk cId="3872683747" sldId="541"/>
        </pc:sldMkLst>
      </pc:sldChg>
      <pc:sldChg chg="del">
        <pc:chgData name="Kenneth Accardi" userId="c488e343-48f2-4232-95ed-a143decb1f37" providerId="ADAL" clId="{3885567F-BB32-4CAB-A6B5-2568DF7FEEA6}" dt="2021-03-08T04:22:51.202" v="1112" actId="47"/>
        <pc:sldMkLst>
          <pc:docMk/>
          <pc:sldMk cId="119330219" sldId="543"/>
        </pc:sldMkLst>
      </pc:sldChg>
      <pc:sldChg chg="del">
        <pc:chgData name="Kenneth Accardi" userId="c488e343-48f2-4232-95ed-a143decb1f37" providerId="ADAL" clId="{3885567F-BB32-4CAB-A6B5-2568DF7FEEA6}" dt="2021-03-08T04:22:51.202" v="1112" actId="47"/>
        <pc:sldMkLst>
          <pc:docMk/>
          <pc:sldMk cId="175674400" sldId="544"/>
        </pc:sldMkLst>
      </pc:sldChg>
      <pc:sldChg chg="del">
        <pc:chgData name="Kenneth Accardi" userId="c488e343-48f2-4232-95ed-a143decb1f37" providerId="ADAL" clId="{3885567F-BB32-4CAB-A6B5-2568DF7FEEA6}" dt="2021-03-08T04:22:51.202" v="1112" actId="47"/>
        <pc:sldMkLst>
          <pc:docMk/>
          <pc:sldMk cId="2925980377" sldId="545"/>
        </pc:sldMkLst>
      </pc:sldChg>
      <pc:sldChg chg="del">
        <pc:chgData name="Kenneth Accardi" userId="c488e343-48f2-4232-95ed-a143decb1f37" providerId="ADAL" clId="{3885567F-BB32-4CAB-A6B5-2568DF7FEEA6}" dt="2021-03-08T04:22:51.202" v="1112" actId="47"/>
        <pc:sldMkLst>
          <pc:docMk/>
          <pc:sldMk cId="4132103708" sldId="546"/>
        </pc:sldMkLst>
      </pc:sldChg>
      <pc:sldChg chg="add">
        <pc:chgData name="Kenneth Accardi" userId="c488e343-48f2-4232-95ed-a143decb1f37" providerId="ADAL" clId="{3885567F-BB32-4CAB-A6B5-2568DF7FEEA6}" dt="2021-03-08T03:44:58.856" v="822"/>
        <pc:sldMkLst>
          <pc:docMk/>
          <pc:sldMk cId="3327054446" sldId="552"/>
        </pc:sldMkLst>
      </pc:sldChg>
      <pc:sldChg chg="add">
        <pc:chgData name="Kenneth Accardi" userId="c488e343-48f2-4232-95ed-a143decb1f37" providerId="ADAL" clId="{3885567F-BB32-4CAB-A6B5-2568DF7FEEA6}" dt="2021-03-08T03:35:14.549" v="818"/>
        <pc:sldMkLst>
          <pc:docMk/>
          <pc:sldMk cId="3478749355" sldId="574"/>
        </pc:sldMkLst>
      </pc:sldChg>
      <pc:sldChg chg="add">
        <pc:chgData name="Kenneth Accardi" userId="c488e343-48f2-4232-95ed-a143decb1f37" providerId="ADAL" clId="{3885567F-BB32-4CAB-A6B5-2568DF7FEEA6}" dt="2021-03-08T03:37:42.760" v="819"/>
        <pc:sldMkLst>
          <pc:docMk/>
          <pc:sldMk cId="1220038366" sldId="577"/>
        </pc:sldMkLst>
      </pc:sldChg>
      <pc:sldChg chg="add del">
        <pc:chgData name="Kenneth Accardi" userId="c488e343-48f2-4232-95ed-a143decb1f37" providerId="ADAL" clId="{3885567F-BB32-4CAB-A6B5-2568DF7FEEA6}" dt="2021-03-08T03:50:45.495" v="824"/>
        <pc:sldMkLst>
          <pc:docMk/>
          <pc:sldMk cId="1788646742" sldId="578"/>
        </pc:sldMkLst>
      </pc:sldChg>
      <pc:sldChg chg="add">
        <pc:chgData name="Kenneth Accardi" userId="c488e343-48f2-4232-95ed-a143decb1f37" providerId="ADAL" clId="{3885567F-BB32-4CAB-A6B5-2568DF7FEEA6}" dt="2021-03-08T04:18:10.584" v="1071"/>
        <pc:sldMkLst>
          <pc:docMk/>
          <pc:sldMk cId="3049142581" sldId="584"/>
        </pc:sldMkLst>
      </pc:sldChg>
      <pc:sldChg chg="delSp modSp add mod">
        <pc:chgData name="Kenneth Accardi" userId="c488e343-48f2-4232-95ed-a143decb1f37" providerId="ADAL" clId="{3885567F-BB32-4CAB-A6B5-2568DF7FEEA6}" dt="2021-03-08T05:17:47.675" v="3240" actId="14100"/>
        <pc:sldMkLst>
          <pc:docMk/>
          <pc:sldMk cId="869334644" sldId="585"/>
        </pc:sldMkLst>
        <pc:spChg chg="mod">
          <ac:chgData name="Kenneth Accardi" userId="c488e343-48f2-4232-95ed-a143decb1f37" providerId="ADAL" clId="{3885567F-BB32-4CAB-A6B5-2568DF7FEEA6}" dt="2021-03-08T05:17:47.675" v="3240" actId="14100"/>
          <ac:spMkLst>
            <pc:docMk/>
            <pc:sldMk cId="869334644" sldId="585"/>
            <ac:spMk id="2" creationId="{00000000-0000-0000-0000-000000000000}"/>
          </ac:spMkLst>
        </pc:spChg>
        <pc:spChg chg="del mod">
          <ac:chgData name="Kenneth Accardi" userId="c488e343-48f2-4232-95ed-a143decb1f37" providerId="ADAL" clId="{3885567F-BB32-4CAB-A6B5-2568DF7FEEA6}" dt="2021-03-08T05:14:11.007" v="2883" actId="478"/>
          <ac:spMkLst>
            <pc:docMk/>
            <pc:sldMk cId="869334644" sldId="585"/>
            <ac:spMk id="3" creationId="{00000000-0000-0000-0000-000000000000}"/>
          </ac:spMkLst>
        </pc:spChg>
      </pc:sldChg>
      <pc:sldChg chg="add">
        <pc:chgData name="Kenneth Accardi" userId="c488e343-48f2-4232-95ed-a143decb1f37" providerId="ADAL" clId="{3885567F-BB32-4CAB-A6B5-2568DF7FEEA6}" dt="2021-03-08T04:18:10.584" v="1071"/>
        <pc:sldMkLst>
          <pc:docMk/>
          <pc:sldMk cId="3787067121" sldId="586"/>
        </pc:sldMkLst>
      </pc:sldChg>
      <pc:sldChg chg="add">
        <pc:chgData name="Kenneth Accardi" userId="c488e343-48f2-4232-95ed-a143decb1f37" providerId="ADAL" clId="{3885567F-BB32-4CAB-A6B5-2568DF7FEEA6}" dt="2021-03-08T04:18:10.584" v="1071"/>
        <pc:sldMkLst>
          <pc:docMk/>
          <pc:sldMk cId="2213393953" sldId="588"/>
        </pc:sldMkLst>
      </pc:sldChg>
      <pc:sldChg chg="modSp add ord">
        <pc:chgData name="Kenneth Accardi" userId="c488e343-48f2-4232-95ed-a143decb1f37" providerId="ADAL" clId="{3885567F-BB32-4CAB-A6B5-2568DF7FEEA6}" dt="2021-03-08T05:18:35.286" v="3242"/>
        <pc:sldMkLst>
          <pc:docMk/>
          <pc:sldMk cId="3474442728" sldId="590"/>
        </pc:sldMkLst>
        <pc:spChg chg="mod">
          <ac:chgData name="Kenneth Accardi" userId="c488e343-48f2-4232-95ed-a143decb1f37" providerId="ADAL" clId="{3885567F-BB32-4CAB-A6B5-2568DF7FEEA6}" dt="2021-03-08T05:18:35.286" v="3242"/>
          <ac:spMkLst>
            <pc:docMk/>
            <pc:sldMk cId="3474442728" sldId="590"/>
            <ac:spMk id="3" creationId="{00000000-0000-0000-0000-000000000000}"/>
          </ac:spMkLst>
        </pc:spChg>
      </pc:sldChg>
      <pc:sldChg chg="add">
        <pc:chgData name="Kenneth Accardi" userId="c488e343-48f2-4232-95ed-a143decb1f37" providerId="ADAL" clId="{3885567F-BB32-4CAB-A6B5-2568DF7FEEA6}" dt="2021-03-08T04:18:10.584" v="1071"/>
        <pc:sldMkLst>
          <pc:docMk/>
          <pc:sldMk cId="932899941" sldId="591"/>
        </pc:sldMkLst>
      </pc:sldChg>
      <pc:sldChg chg="del">
        <pc:chgData name="Kenneth Accardi" userId="c488e343-48f2-4232-95ed-a143decb1f37" providerId="ADAL" clId="{3885567F-BB32-4CAB-A6B5-2568DF7FEEA6}" dt="2021-03-08T04:22:51.202" v="1112" actId="47"/>
        <pc:sldMkLst>
          <pc:docMk/>
          <pc:sldMk cId="1421493659" sldId="668"/>
        </pc:sldMkLst>
      </pc:sldChg>
      <pc:sldChg chg="del">
        <pc:chgData name="Kenneth Accardi" userId="c488e343-48f2-4232-95ed-a143decb1f37" providerId="ADAL" clId="{3885567F-BB32-4CAB-A6B5-2568DF7FEEA6}" dt="2021-03-08T04:22:51.202" v="1112" actId="47"/>
        <pc:sldMkLst>
          <pc:docMk/>
          <pc:sldMk cId="65846244" sldId="669"/>
        </pc:sldMkLst>
      </pc:sldChg>
      <pc:sldChg chg="del">
        <pc:chgData name="Kenneth Accardi" userId="c488e343-48f2-4232-95ed-a143decb1f37" providerId="ADAL" clId="{3885567F-BB32-4CAB-A6B5-2568DF7FEEA6}" dt="2021-03-08T04:22:51.202" v="1112" actId="47"/>
        <pc:sldMkLst>
          <pc:docMk/>
          <pc:sldMk cId="1876937920" sldId="673"/>
        </pc:sldMkLst>
      </pc:sldChg>
      <pc:sldChg chg="add">
        <pc:chgData name="Kenneth Accardi" userId="c488e343-48f2-4232-95ed-a143decb1f37" providerId="ADAL" clId="{3885567F-BB32-4CAB-A6B5-2568DF7FEEA6}" dt="2021-03-08T04:13:10.437" v="1069"/>
        <pc:sldMkLst>
          <pc:docMk/>
          <pc:sldMk cId="4205551923" sldId="690"/>
        </pc:sldMkLst>
      </pc:sldChg>
      <pc:sldChg chg="add ord">
        <pc:chgData name="Kenneth Accardi" userId="c488e343-48f2-4232-95ed-a143decb1f37" providerId="ADAL" clId="{3885567F-BB32-4CAB-A6B5-2568DF7FEEA6}" dt="2021-03-08T04:01:14.121" v="1046"/>
        <pc:sldMkLst>
          <pc:docMk/>
          <pc:sldMk cId="395038822" sldId="712"/>
        </pc:sldMkLst>
      </pc:sldChg>
      <pc:sldChg chg="del">
        <pc:chgData name="Kenneth Accardi" userId="c488e343-48f2-4232-95ed-a143decb1f37" providerId="ADAL" clId="{3885567F-BB32-4CAB-A6B5-2568DF7FEEA6}" dt="2021-03-08T04:22:51.202" v="1112" actId="47"/>
        <pc:sldMkLst>
          <pc:docMk/>
          <pc:sldMk cId="3982388683" sldId="870"/>
        </pc:sldMkLst>
      </pc:sldChg>
      <pc:sldChg chg="modSp mod ord">
        <pc:chgData name="Kenneth Accardi" userId="c488e343-48f2-4232-95ed-a143decb1f37" providerId="ADAL" clId="{3885567F-BB32-4CAB-A6B5-2568DF7FEEA6}" dt="2021-03-08T03:19:12.593" v="678" actId="20577"/>
        <pc:sldMkLst>
          <pc:docMk/>
          <pc:sldMk cId="1621796553" sldId="872"/>
        </pc:sldMkLst>
        <pc:spChg chg="mod">
          <ac:chgData name="Kenneth Accardi" userId="c488e343-48f2-4232-95ed-a143decb1f37" providerId="ADAL" clId="{3885567F-BB32-4CAB-A6B5-2568DF7FEEA6}" dt="2021-03-08T03:19:12.593" v="678" actId="20577"/>
          <ac:spMkLst>
            <pc:docMk/>
            <pc:sldMk cId="1621796553" sldId="872"/>
            <ac:spMk id="2" creationId="{00000000-0000-0000-0000-000000000000}"/>
          </ac:spMkLst>
        </pc:spChg>
      </pc:sldChg>
      <pc:sldChg chg="del">
        <pc:chgData name="Kenneth Accardi" userId="c488e343-48f2-4232-95ed-a143decb1f37" providerId="ADAL" clId="{3885567F-BB32-4CAB-A6B5-2568DF7FEEA6}" dt="2021-03-08T04:22:51.202" v="1112" actId="47"/>
        <pc:sldMkLst>
          <pc:docMk/>
          <pc:sldMk cId="1083889695" sldId="878"/>
        </pc:sldMkLst>
      </pc:sldChg>
      <pc:sldChg chg="addSp delSp modSp mod">
        <pc:chgData name="Kenneth Accardi" userId="c488e343-48f2-4232-95ed-a143decb1f37" providerId="ADAL" clId="{3885567F-BB32-4CAB-A6B5-2568DF7FEEA6}" dt="2021-03-08T02:49:29.137" v="113" actId="20577"/>
        <pc:sldMkLst>
          <pc:docMk/>
          <pc:sldMk cId="3415638515" sldId="879"/>
        </pc:sldMkLst>
        <pc:spChg chg="mod">
          <ac:chgData name="Kenneth Accardi" userId="c488e343-48f2-4232-95ed-a143decb1f37" providerId="ADAL" clId="{3885567F-BB32-4CAB-A6B5-2568DF7FEEA6}" dt="2021-03-08T02:49:29.137" v="113" actId="20577"/>
          <ac:spMkLst>
            <pc:docMk/>
            <pc:sldMk cId="3415638515" sldId="879"/>
            <ac:spMk id="3" creationId="{00000000-0000-0000-0000-000000000000}"/>
          </ac:spMkLst>
        </pc:spChg>
        <pc:picChg chg="add mod">
          <ac:chgData name="Kenneth Accardi" userId="c488e343-48f2-4232-95ed-a143decb1f37" providerId="ADAL" clId="{3885567F-BB32-4CAB-A6B5-2568DF7FEEA6}" dt="2021-03-08T02:46:24.631" v="61" actId="14100"/>
          <ac:picMkLst>
            <pc:docMk/>
            <pc:sldMk cId="3415638515" sldId="879"/>
            <ac:picMk id="4" creationId="{B3178F5B-603A-40E4-B497-E4958153A2C9}"/>
          </ac:picMkLst>
        </pc:picChg>
        <pc:picChg chg="del">
          <ac:chgData name="Kenneth Accardi" userId="c488e343-48f2-4232-95ed-a143decb1f37" providerId="ADAL" clId="{3885567F-BB32-4CAB-A6B5-2568DF7FEEA6}" dt="2021-03-08T02:45:45.553" v="10" actId="478"/>
          <ac:picMkLst>
            <pc:docMk/>
            <pc:sldMk cId="3415638515" sldId="879"/>
            <ac:picMk id="6" creationId="{1DA13698-AC55-465F-9464-D786B364D297}"/>
          </ac:picMkLst>
        </pc:picChg>
        <pc:picChg chg="del">
          <ac:chgData name="Kenneth Accardi" userId="c488e343-48f2-4232-95ed-a143decb1f37" providerId="ADAL" clId="{3885567F-BB32-4CAB-A6B5-2568DF7FEEA6}" dt="2021-03-08T02:45:45.553" v="10" actId="478"/>
          <ac:picMkLst>
            <pc:docMk/>
            <pc:sldMk cId="3415638515" sldId="879"/>
            <ac:picMk id="7" creationId="{EE9E5596-30DF-469C-AD59-5AEACFBC5D88}"/>
          </ac:picMkLst>
        </pc:picChg>
        <pc:picChg chg="del">
          <ac:chgData name="Kenneth Accardi" userId="c488e343-48f2-4232-95ed-a143decb1f37" providerId="ADAL" clId="{3885567F-BB32-4CAB-A6B5-2568DF7FEEA6}" dt="2021-03-08T02:45:45.553" v="10" actId="478"/>
          <ac:picMkLst>
            <pc:docMk/>
            <pc:sldMk cId="3415638515" sldId="879"/>
            <ac:picMk id="8" creationId="{638E0373-9B0C-4A57-8F92-4B2B4CEA2D27}"/>
          </ac:picMkLst>
        </pc:picChg>
        <pc:picChg chg="add mod">
          <ac:chgData name="Kenneth Accardi" userId="c488e343-48f2-4232-95ed-a143decb1f37" providerId="ADAL" clId="{3885567F-BB32-4CAB-A6B5-2568DF7FEEA6}" dt="2021-03-08T02:46:53.009" v="64" actId="14100"/>
          <ac:picMkLst>
            <pc:docMk/>
            <pc:sldMk cId="3415638515" sldId="879"/>
            <ac:picMk id="9" creationId="{A8D32006-5AA2-47CE-957D-DE3348C2A0D8}"/>
          </ac:picMkLst>
        </pc:picChg>
        <pc:picChg chg="del">
          <ac:chgData name="Kenneth Accardi" userId="c488e343-48f2-4232-95ed-a143decb1f37" providerId="ADAL" clId="{3885567F-BB32-4CAB-A6B5-2568DF7FEEA6}" dt="2021-03-08T02:45:45.553" v="10" actId="478"/>
          <ac:picMkLst>
            <pc:docMk/>
            <pc:sldMk cId="3415638515" sldId="879"/>
            <ac:picMk id="10" creationId="{53F763E2-7190-4AF0-8D7F-AADCB9B705AD}"/>
          </ac:picMkLst>
        </pc:picChg>
        <pc:picChg chg="add mod">
          <ac:chgData name="Kenneth Accardi" userId="c488e343-48f2-4232-95ed-a143decb1f37" providerId="ADAL" clId="{3885567F-BB32-4CAB-A6B5-2568DF7FEEA6}" dt="2021-03-08T02:49:00.914" v="109" actId="1076"/>
          <ac:picMkLst>
            <pc:docMk/>
            <pc:sldMk cId="3415638515" sldId="879"/>
            <ac:picMk id="12" creationId="{72F6F5A8-7DB4-4BF8-A260-13DFF0410A51}"/>
          </ac:picMkLst>
        </pc:picChg>
      </pc:sldChg>
      <pc:sldChg chg="del">
        <pc:chgData name="Kenneth Accardi" userId="c488e343-48f2-4232-95ed-a143decb1f37" providerId="ADAL" clId="{3885567F-BB32-4CAB-A6B5-2568DF7FEEA6}" dt="2021-03-08T04:22:51.202" v="1112" actId="47"/>
        <pc:sldMkLst>
          <pc:docMk/>
          <pc:sldMk cId="1291331651" sldId="880"/>
        </pc:sldMkLst>
      </pc:sldChg>
      <pc:sldChg chg="del">
        <pc:chgData name="Kenneth Accardi" userId="c488e343-48f2-4232-95ed-a143decb1f37" providerId="ADAL" clId="{3885567F-BB32-4CAB-A6B5-2568DF7FEEA6}" dt="2021-03-08T04:22:51.202" v="1112" actId="47"/>
        <pc:sldMkLst>
          <pc:docMk/>
          <pc:sldMk cId="952462738" sldId="881"/>
        </pc:sldMkLst>
      </pc:sldChg>
      <pc:sldChg chg="del">
        <pc:chgData name="Kenneth Accardi" userId="c488e343-48f2-4232-95ed-a143decb1f37" providerId="ADAL" clId="{3885567F-BB32-4CAB-A6B5-2568DF7FEEA6}" dt="2021-03-08T04:22:51.202" v="1112" actId="47"/>
        <pc:sldMkLst>
          <pc:docMk/>
          <pc:sldMk cId="328353222" sldId="882"/>
        </pc:sldMkLst>
      </pc:sldChg>
      <pc:sldChg chg="del">
        <pc:chgData name="Kenneth Accardi" userId="c488e343-48f2-4232-95ed-a143decb1f37" providerId="ADAL" clId="{3885567F-BB32-4CAB-A6B5-2568DF7FEEA6}" dt="2021-03-08T04:22:51.202" v="1112" actId="47"/>
        <pc:sldMkLst>
          <pc:docMk/>
          <pc:sldMk cId="942480491" sldId="883"/>
        </pc:sldMkLst>
      </pc:sldChg>
      <pc:sldChg chg="del">
        <pc:chgData name="Kenneth Accardi" userId="c488e343-48f2-4232-95ed-a143decb1f37" providerId="ADAL" clId="{3885567F-BB32-4CAB-A6B5-2568DF7FEEA6}" dt="2021-03-08T04:22:51.202" v="1112" actId="47"/>
        <pc:sldMkLst>
          <pc:docMk/>
          <pc:sldMk cId="1474783945" sldId="885"/>
        </pc:sldMkLst>
      </pc:sldChg>
      <pc:sldChg chg="del">
        <pc:chgData name="Kenneth Accardi" userId="c488e343-48f2-4232-95ed-a143decb1f37" providerId="ADAL" clId="{3885567F-BB32-4CAB-A6B5-2568DF7FEEA6}" dt="2021-03-08T04:22:51.202" v="1112" actId="47"/>
        <pc:sldMkLst>
          <pc:docMk/>
          <pc:sldMk cId="3902060021" sldId="886"/>
        </pc:sldMkLst>
      </pc:sldChg>
      <pc:sldChg chg="del">
        <pc:chgData name="Kenneth Accardi" userId="c488e343-48f2-4232-95ed-a143decb1f37" providerId="ADAL" clId="{3885567F-BB32-4CAB-A6B5-2568DF7FEEA6}" dt="2021-03-08T04:22:51.202" v="1112" actId="47"/>
        <pc:sldMkLst>
          <pc:docMk/>
          <pc:sldMk cId="613494553" sldId="887"/>
        </pc:sldMkLst>
      </pc:sldChg>
      <pc:sldChg chg="del">
        <pc:chgData name="Kenneth Accardi" userId="c488e343-48f2-4232-95ed-a143decb1f37" providerId="ADAL" clId="{3885567F-BB32-4CAB-A6B5-2568DF7FEEA6}" dt="2021-03-08T04:22:51.202" v="1112" actId="47"/>
        <pc:sldMkLst>
          <pc:docMk/>
          <pc:sldMk cId="2334956660" sldId="888"/>
        </pc:sldMkLst>
      </pc:sldChg>
      <pc:sldChg chg="del">
        <pc:chgData name="Kenneth Accardi" userId="c488e343-48f2-4232-95ed-a143decb1f37" providerId="ADAL" clId="{3885567F-BB32-4CAB-A6B5-2568DF7FEEA6}" dt="2021-03-08T04:22:51.202" v="1112" actId="47"/>
        <pc:sldMkLst>
          <pc:docMk/>
          <pc:sldMk cId="2385419604" sldId="889"/>
        </pc:sldMkLst>
      </pc:sldChg>
      <pc:sldChg chg="del">
        <pc:chgData name="Kenneth Accardi" userId="c488e343-48f2-4232-95ed-a143decb1f37" providerId="ADAL" clId="{3885567F-BB32-4CAB-A6B5-2568DF7FEEA6}" dt="2021-03-08T04:22:51.202" v="1112" actId="47"/>
        <pc:sldMkLst>
          <pc:docMk/>
          <pc:sldMk cId="2334301339" sldId="890"/>
        </pc:sldMkLst>
      </pc:sldChg>
      <pc:sldChg chg="del">
        <pc:chgData name="Kenneth Accardi" userId="c488e343-48f2-4232-95ed-a143decb1f37" providerId="ADAL" clId="{3885567F-BB32-4CAB-A6B5-2568DF7FEEA6}" dt="2021-03-08T04:22:51.202" v="1112" actId="47"/>
        <pc:sldMkLst>
          <pc:docMk/>
          <pc:sldMk cId="4052308330" sldId="891"/>
        </pc:sldMkLst>
      </pc:sldChg>
      <pc:sldChg chg="del">
        <pc:chgData name="Kenneth Accardi" userId="c488e343-48f2-4232-95ed-a143decb1f37" providerId="ADAL" clId="{3885567F-BB32-4CAB-A6B5-2568DF7FEEA6}" dt="2021-03-08T04:22:51.202" v="1112" actId="47"/>
        <pc:sldMkLst>
          <pc:docMk/>
          <pc:sldMk cId="2570562710" sldId="892"/>
        </pc:sldMkLst>
      </pc:sldChg>
      <pc:sldChg chg="del">
        <pc:chgData name="Kenneth Accardi" userId="c488e343-48f2-4232-95ed-a143decb1f37" providerId="ADAL" clId="{3885567F-BB32-4CAB-A6B5-2568DF7FEEA6}" dt="2021-03-08T04:22:51.202" v="1112" actId="47"/>
        <pc:sldMkLst>
          <pc:docMk/>
          <pc:sldMk cId="1623743404" sldId="893"/>
        </pc:sldMkLst>
      </pc:sldChg>
      <pc:sldChg chg="del">
        <pc:chgData name="Kenneth Accardi" userId="c488e343-48f2-4232-95ed-a143decb1f37" providerId="ADAL" clId="{3885567F-BB32-4CAB-A6B5-2568DF7FEEA6}" dt="2021-03-08T04:22:51.202" v="1112" actId="47"/>
        <pc:sldMkLst>
          <pc:docMk/>
          <pc:sldMk cId="3649338962" sldId="895"/>
        </pc:sldMkLst>
      </pc:sldChg>
      <pc:sldChg chg="del">
        <pc:chgData name="Kenneth Accardi" userId="c488e343-48f2-4232-95ed-a143decb1f37" providerId="ADAL" clId="{3885567F-BB32-4CAB-A6B5-2568DF7FEEA6}" dt="2021-03-08T04:22:51.202" v="1112" actId="47"/>
        <pc:sldMkLst>
          <pc:docMk/>
          <pc:sldMk cId="2143837691" sldId="896"/>
        </pc:sldMkLst>
      </pc:sldChg>
      <pc:sldChg chg="del">
        <pc:chgData name="Kenneth Accardi" userId="c488e343-48f2-4232-95ed-a143decb1f37" providerId="ADAL" clId="{3885567F-BB32-4CAB-A6B5-2568DF7FEEA6}" dt="2021-03-08T04:22:51.202" v="1112" actId="47"/>
        <pc:sldMkLst>
          <pc:docMk/>
          <pc:sldMk cId="3042177681" sldId="897"/>
        </pc:sldMkLst>
      </pc:sldChg>
      <pc:sldChg chg="del">
        <pc:chgData name="Kenneth Accardi" userId="c488e343-48f2-4232-95ed-a143decb1f37" providerId="ADAL" clId="{3885567F-BB32-4CAB-A6B5-2568DF7FEEA6}" dt="2021-03-08T04:22:51.202" v="1112" actId="47"/>
        <pc:sldMkLst>
          <pc:docMk/>
          <pc:sldMk cId="2561349693" sldId="898"/>
        </pc:sldMkLst>
      </pc:sldChg>
      <pc:sldChg chg="del">
        <pc:chgData name="Kenneth Accardi" userId="c488e343-48f2-4232-95ed-a143decb1f37" providerId="ADAL" clId="{3885567F-BB32-4CAB-A6B5-2568DF7FEEA6}" dt="2021-03-08T04:22:51.202" v="1112" actId="47"/>
        <pc:sldMkLst>
          <pc:docMk/>
          <pc:sldMk cId="4075920412" sldId="899"/>
        </pc:sldMkLst>
      </pc:sldChg>
      <pc:sldChg chg="addSp delSp modSp add mod">
        <pc:chgData name="Kenneth Accardi" userId="c488e343-48f2-4232-95ed-a143decb1f37" providerId="ADAL" clId="{3885567F-BB32-4CAB-A6B5-2568DF7FEEA6}" dt="2021-03-08T02:56:22.854" v="193" actId="1076"/>
        <pc:sldMkLst>
          <pc:docMk/>
          <pc:sldMk cId="3640692909" sldId="900"/>
        </pc:sldMkLst>
        <pc:spChg chg="mod">
          <ac:chgData name="Kenneth Accardi" userId="c488e343-48f2-4232-95ed-a143decb1f37" providerId="ADAL" clId="{3885567F-BB32-4CAB-A6B5-2568DF7FEEA6}" dt="2021-03-08T02:50:48.116" v="136" actId="5793"/>
          <ac:spMkLst>
            <pc:docMk/>
            <pc:sldMk cId="3640692909" sldId="900"/>
            <ac:spMk id="3" creationId="{00000000-0000-0000-0000-000000000000}"/>
          </ac:spMkLst>
        </pc:spChg>
        <pc:spChg chg="add mod">
          <ac:chgData name="Kenneth Accardi" userId="c488e343-48f2-4232-95ed-a143decb1f37" providerId="ADAL" clId="{3885567F-BB32-4CAB-A6B5-2568DF7FEEA6}" dt="2021-03-08T02:56:22.854" v="193" actId="1076"/>
          <ac:spMkLst>
            <pc:docMk/>
            <pc:sldMk cId="3640692909" sldId="900"/>
            <ac:spMk id="6" creationId="{406B5452-0D85-4877-825A-AF960DA0FA37}"/>
          </ac:spMkLst>
        </pc:spChg>
        <pc:picChg chg="del">
          <ac:chgData name="Kenneth Accardi" userId="c488e343-48f2-4232-95ed-a143decb1f37" providerId="ADAL" clId="{3885567F-BB32-4CAB-A6B5-2568DF7FEEA6}" dt="2021-03-08T02:50:57.784" v="137" actId="478"/>
          <ac:picMkLst>
            <pc:docMk/>
            <pc:sldMk cId="3640692909" sldId="900"/>
            <ac:picMk id="4" creationId="{B3178F5B-603A-40E4-B497-E4958153A2C9}"/>
          </ac:picMkLst>
        </pc:picChg>
        <pc:picChg chg="add mod">
          <ac:chgData name="Kenneth Accardi" userId="c488e343-48f2-4232-95ed-a143decb1f37" providerId="ADAL" clId="{3885567F-BB32-4CAB-A6B5-2568DF7FEEA6}" dt="2021-03-08T02:53:31.694" v="142" actId="1076"/>
          <ac:picMkLst>
            <pc:docMk/>
            <pc:sldMk cId="3640692909" sldId="900"/>
            <ac:picMk id="5" creationId="{1E0BA361-A2A9-485C-8969-924355BE8C1D}"/>
          </ac:picMkLst>
        </pc:picChg>
        <pc:picChg chg="del">
          <ac:chgData name="Kenneth Accardi" userId="c488e343-48f2-4232-95ed-a143decb1f37" providerId="ADAL" clId="{3885567F-BB32-4CAB-A6B5-2568DF7FEEA6}" dt="2021-03-08T02:50:57.784" v="137" actId="478"/>
          <ac:picMkLst>
            <pc:docMk/>
            <pc:sldMk cId="3640692909" sldId="900"/>
            <ac:picMk id="12" creationId="{72F6F5A8-7DB4-4BF8-A260-13DFF0410A51}"/>
          </ac:picMkLst>
        </pc:picChg>
      </pc:sldChg>
      <pc:sldChg chg="addSp delSp modSp add mod chgLayout">
        <pc:chgData name="Kenneth Accardi" userId="c488e343-48f2-4232-95ed-a143decb1f37" providerId="ADAL" clId="{3885567F-BB32-4CAB-A6B5-2568DF7FEEA6}" dt="2021-03-08T03:09:02.347" v="546" actId="20577"/>
        <pc:sldMkLst>
          <pc:docMk/>
          <pc:sldMk cId="858958094" sldId="901"/>
        </pc:sldMkLst>
        <pc:spChg chg="add mod ord">
          <ac:chgData name="Kenneth Accardi" userId="c488e343-48f2-4232-95ed-a143decb1f37" providerId="ADAL" clId="{3885567F-BB32-4CAB-A6B5-2568DF7FEEA6}" dt="2021-03-08T03:09:02.347" v="546" actId="20577"/>
          <ac:spMkLst>
            <pc:docMk/>
            <pc:sldMk cId="858958094" sldId="901"/>
            <ac:spMk id="2" creationId="{524C50F8-DE68-4DB1-9D9F-779F963FE4B1}"/>
          </ac:spMkLst>
        </pc:spChg>
        <pc:spChg chg="mod ord">
          <ac:chgData name="Kenneth Accardi" userId="c488e343-48f2-4232-95ed-a143decb1f37" providerId="ADAL" clId="{3885567F-BB32-4CAB-A6B5-2568DF7FEEA6}" dt="2021-03-08T02:57:40.304" v="248" actId="700"/>
          <ac:spMkLst>
            <pc:docMk/>
            <pc:sldMk cId="858958094" sldId="901"/>
            <ac:spMk id="3" creationId="{00000000-0000-0000-0000-000000000000}"/>
          </ac:spMkLst>
        </pc:spChg>
        <pc:spChg chg="del">
          <ac:chgData name="Kenneth Accardi" userId="c488e343-48f2-4232-95ed-a143decb1f37" providerId="ADAL" clId="{3885567F-BB32-4CAB-A6B5-2568DF7FEEA6}" dt="2021-03-08T02:57:30.074" v="247" actId="478"/>
          <ac:spMkLst>
            <pc:docMk/>
            <pc:sldMk cId="858958094" sldId="901"/>
            <ac:spMk id="6" creationId="{406B5452-0D85-4877-825A-AF960DA0FA37}"/>
          </ac:spMkLst>
        </pc:spChg>
        <pc:picChg chg="del">
          <ac:chgData name="Kenneth Accardi" userId="c488e343-48f2-4232-95ed-a143decb1f37" providerId="ADAL" clId="{3885567F-BB32-4CAB-A6B5-2568DF7FEEA6}" dt="2021-03-08T02:57:30.074" v="247" actId="478"/>
          <ac:picMkLst>
            <pc:docMk/>
            <pc:sldMk cId="858958094" sldId="901"/>
            <ac:picMk id="5" creationId="{1E0BA361-A2A9-485C-8969-924355BE8C1D}"/>
          </ac:picMkLst>
        </pc:picChg>
      </pc:sldChg>
      <pc:sldChg chg="modSp add mod">
        <pc:chgData name="Kenneth Accardi" userId="c488e343-48f2-4232-95ed-a143decb1f37" providerId="ADAL" clId="{3885567F-BB32-4CAB-A6B5-2568DF7FEEA6}" dt="2021-03-08T03:18:55.073" v="649" actId="20577"/>
        <pc:sldMkLst>
          <pc:docMk/>
          <pc:sldMk cId="2080449470" sldId="902"/>
        </pc:sldMkLst>
        <pc:spChg chg="mod">
          <ac:chgData name="Kenneth Accardi" userId="c488e343-48f2-4232-95ed-a143decb1f37" providerId="ADAL" clId="{3885567F-BB32-4CAB-A6B5-2568DF7FEEA6}" dt="2021-03-08T03:18:55.073" v="649" actId="20577"/>
          <ac:spMkLst>
            <pc:docMk/>
            <pc:sldMk cId="2080449470" sldId="902"/>
            <ac:spMk id="2" creationId="{00000000-0000-0000-0000-000000000000}"/>
          </ac:spMkLst>
        </pc:spChg>
      </pc:sldChg>
      <pc:sldChg chg="modSp add del mod">
        <pc:chgData name="Kenneth Accardi" userId="c488e343-48f2-4232-95ed-a143decb1f37" providerId="ADAL" clId="{3885567F-BB32-4CAB-A6B5-2568DF7FEEA6}" dt="2021-03-08T05:18:10.199" v="3241" actId="47"/>
        <pc:sldMkLst>
          <pc:docMk/>
          <pc:sldMk cId="114531114" sldId="903"/>
        </pc:sldMkLst>
        <pc:spChg chg="mod">
          <ac:chgData name="Kenneth Accardi" userId="c488e343-48f2-4232-95ed-a143decb1f37" providerId="ADAL" clId="{3885567F-BB32-4CAB-A6B5-2568DF7FEEA6}" dt="2021-03-08T03:24:15.632" v="816" actId="20577"/>
          <ac:spMkLst>
            <pc:docMk/>
            <pc:sldMk cId="114531114" sldId="903"/>
            <ac:spMk id="2" creationId="{00000000-0000-0000-0000-000000000000}"/>
          </ac:spMkLst>
        </pc:spChg>
      </pc:sldChg>
      <pc:sldChg chg="modSp add mod ord">
        <pc:chgData name="Kenneth Accardi" userId="c488e343-48f2-4232-95ed-a143decb1f37" providerId="ADAL" clId="{3885567F-BB32-4CAB-A6B5-2568DF7FEEA6}" dt="2021-03-08T04:20:13.052" v="1110" actId="20577"/>
        <pc:sldMkLst>
          <pc:docMk/>
          <pc:sldMk cId="3703085016" sldId="904"/>
        </pc:sldMkLst>
        <pc:spChg chg="mod">
          <ac:chgData name="Kenneth Accardi" userId="c488e343-48f2-4232-95ed-a143decb1f37" providerId="ADAL" clId="{3885567F-BB32-4CAB-A6B5-2568DF7FEEA6}" dt="2021-03-08T04:20:13.052" v="1110" actId="20577"/>
          <ac:spMkLst>
            <pc:docMk/>
            <pc:sldMk cId="3703085016" sldId="904"/>
            <ac:spMk id="2" creationId="{00000000-0000-0000-0000-000000000000}"/>
          </ac:spMkLst>
        </pc:spChg>
      </pc:sldChg>
      <pc:sldChg chg="modSp add mod">
        <pc:chgData name="Kenneth Accardi" userId="c488e343-48f2-4232-95ed-a143decb1f37" providerId="ADAL" clId="{3885567F-BB32-4CAB-A6B5-2568DF7FEEA6}" dt="2021-03-08T05:10:53.127" v="2877" actId="14100"/>
        <pc:sldMkLst>
          <pc:docMk/>
          <pc:sldMk cId="2149336628" sldId="905"/>
        </pc:sldMkLst>
        <pc:spChg chg="mod">
          <ac:chgData name="Kenneth Accardi" userId="c488e343-48f2-4232-95ed-a143decb1f37" providerId="ADAL" clId="{3885567F-BB32-4CAB-A6B5-2568DF7FEEA6}" dt="2021-03-08T05:10:15.377" v="2826" actId="20577"/>
          <ac:spMkLst>
            <pc:docMk/>
            <pc:sldMk cId="2149336628" sldId="905"/>
            <ac:spMk id="4" creationId="{00000000-0000-0000-0000-000000000000}"/>
          </ac:spMkLst>
        </pc:spChg>
        <pc:spChg chg="mod">
          <ac:chgData name="Kenneth Accardi" userId="c488e343-48f2-4232-95ed-a143decb1f37" providerId="ADAL" clId="{3885567F-BB32-4CAB-A6B5-2568DF7FEEA6}" dt="2021-03-08T05:10:34.053" v="2873" actId="20577"/>
          <ac:spMkLst>
            <pc:docMk/>
            <pc:sldMk cId="2149336628" sldId="905"/>
            <ac:spMk id="13" creationId="{00000000-0000-0000-0000-000000000000}"/>
          </ac:spMkLst>
        </pc:spChg>
        <pc:picChg chg="mod">
          <ac:chgData name="Kenneth Accardi" userId="c488e343-48f2-4232-95ed-a143decb1f37" providerId="ADAL" clId="{3885567F-BB32-4CAB-A6B5-2568DF7FEEA6}" dt="2021-03-08T05:10:53.127" v="2877" actId="14100"/>
          <ac:picMkLst>
            <pc:docMk/>
            <pc:sldMk cId="2149336628" sldId="905"/>
            <ac:picMk id="31" creationId="{00000000-0000-0000-0000-000000000000}"/>
          </ac:picMkLst>
        </pc:picChg>
      </pc:sldChg>
      <pc:sldChg chg="modSp add mod">
        <pc:chgData name="Kenneth Accardi" userId="c488e343-48f2-4232-95ed-a143decb1f37" providerId="ADAL" clId="{3885567F-BB32-4CAB-A6B5-2568DF7FEEA6}" dt="2021-03-08T05:11:15.316" v="2879" actId="14100"/>
        <pc:sldMkLst>
          <pc:docMk/>
          <pc:sldMk cId="1931885928" sldId="906"/>
        </pc:sldMkLst>
        <pc:spChg chg="mod">
          <ac:chgData name="Kenneth Accardi" userId="c488e343-48f2-4232-95ed-a143decb1f37" providerId="ADAL" clId="{3885567F-BB32-4CAB-A6B5-2568DF7FEEA6}" dt="2021-03-08T05:11:15.316" v="2879" actId="14100"/>
          <ac:spMkLst>
            <pc:docMk/>
            <pc:sldMk cId="1931885928" sldId="906"/>
            <ac:spMk id="2" creationId="{2D7ACA9C-883F-49C5-BEBE-AC6DB8684C61}"/>
          </ac:spMkLst>
        </pc:spChg>
      </pc:sldChg>
      <pc:sldChg chg="add del">
        <pc:chgData name="Kenneth Accardi" userId="c488e343-48f2-4232-95ed-a143decb1f37" providerId="ADAL" clId="{3885567F-BB32-4CAB-A6B5-2568DF7FEEA6}" dt="2021-03-08T03:51:25.723" v="826"/>
        <pc:sldMkLst>
          <pc:docMk/>
          <pc:sldMk cId="816995558" sldId="907"/>
        </pc:sldMkLst>
      </pc:sldChg>
      <pc:sldChg chg="add del">
        <pc:chgData name="Kenneth Accardi" userId="c488e343-48f2-4232-95ed-a143decb1f37" providerId="ADAL" clId="{3885567F-BB32-4CAB-A6B5-2568DF7FEEA6}" dt="2021-03-08T03:50:45.495" v="824"/>
        <pc:sldMkLst>
          <pc:docMk/>
          <pc:sldMk cId="3550428561" sldId="907"/>
        </pc:sldMkLst>
      </pc:sldChg>
      <pc:sldChg chg="delSp modSp add del mod">
        <pc:chgData name="Kenneth Accardi" userId="c488e343-48f2-4232-95ed-a143decb1f37" providerId="ADAL" clId="{3885567F-BB32-4CAB-A6B5-2568DF7FEEA6}" dt="2021-03-08T04:10:29.075" v="1062" actId="47"/>
        <pc:sldMkLst>
          <pc:docMk/>
          <pc:sldMk cId="4256303090" sldId="907"/>
        </pc:sldMkLst>
        <pc:spChg chg="mod">
          <ac:chgData name="Kenneth Accardi" userId="c488e343-48f2-4232-95ed-a143decb1f37" providerId="ADAL" clId="{3885567F-BB32-4CAB-A6B5-2568DF7FEEA6}" dt="2021-03-08T03:52:12.850" v="857" actId="20577"/>
          <ac:spMkLst>
            <pc:docMk/>
            <pc:sldMk cId="4256303090" sldId="907"/>
            <ac:spMk id="3" creationId="{00000000-0000-0000-0000-000000000000}"/>
          </ac:spMkLst>
        </pc:spChg>
        <pc:spChg chg="del">
          <ac:chgData name="Kenneth Accardi" userId="c488e343-48f2-4232-95ed-a143decb1f37" providerId="ADAL" clId="{3885567F-BB32-4CAB-A6B5-2568DF7FEEA6}" dt="2021-03-08T03:52:42.979" v="858" actId="478"/>
          <ac:spMkLst>
            <pc:docMk/>
            <pc:sldMk cId="4256303090" sldId="907"/>
            <ac:spMk id="6" creationId="{406B5452-0D85-4877-825A-AF960DA0FA37}"/>
          </ac:spMkLst>
        </pc:spChg>
        <pc:picChg chg="del">
          <ac:chgData name="Kenneth Accardi" userId="c488e343-48f2-4232-95ed-a143decb1f37" providerId="ADAL" clId="{3885567F-BB32-4CAB-A6B5-2568DF7FEEA6}" dt="2021-03-08T03:52:42.979" v="858" actId="478"/>
          <ac:picMkLst>
            <pc:docMk/>
            <pc:sldMk cId="4256303090" sldId="907"/>
            <ac:picMk id="5" creationId="{1E0BA361-A2A9-485C-8969-924355BE8C1D}"/>
          </ac:picMkLst>
        </pc:picChg>
      </pc:sldChg>
      <pc:sldChg chg="addSp modSp add mod ord">
        <pc:chgData name="Kenneth Accardi" userId="c488e343-48f2-4232-95ed-a143decb1f37" providerId="ADAL" clId="{3885567F-BB32-4CAB-A6B5-2568DF7FEEA6}" dt="2021-03-08T04:10:54.615" v="1064"/>
        <pc:sldMkLst>
          <pc:docMk/>
          <pc:sldMk cId="4105020584" sldId="908"/>
        </pc:sldMkLst>
        <pc:spChg chg="mod">
          <ac:chgData name="Kenneth Accardi" userId="c488e343-48f2-4232-95ed-a143decb1f37" providerId="ADAL" clId="{3885567F-BB32-4CAB-A6B5-2568DF7FEEA6}" dt="2021-03-08T03:55:44.907" v="923" actId="20577"/>
          <ac:spMkLst>
            <pc:docMk/>
            <pc:sldMk cId="4105020584" sldId="908"/>
            <ac:spMk id="3" creationId="{00000000-0000-0000-0000-000000000000}"/>
          </ac:spMkLst>
        </pc:spChg>
        <pc:spChg chg="add mod">
          <ac:chgData name="Kenneth Accardi" userId="c488e343-48f2-4232-95ed-a143decb1f37" providerId="ADAL" clId="{3885567F-BB32-4CAB-A6B5-2568DF7FEEA6}" dt="2021-03-08T03:56:12.770" v="934" actId="1076"/>
          <ac:spMkLst>
            <pc:docMk/>
            <pc:sldMk cId="4105020584" sldId="908"/>
            <ac:spMk id="7" creationId="{0069154D-1553-4868-A542-25C2D9A65C7F}"/>
          </ac:spMkLst>
        </pc:spChg>
        <pc:spChg chg="add mod">
          <ac:chgData name="Kenneth Accardi" userId="c488e343-48f2-4232-95ed-a143decb1f37" providerId="ADAL" clId="{3885567F-BB32-4CAB-A6B5-2568DF7FEEA6}" dt="2021-03-08T03:56:32.505" v="942" actId="20577"/>
          <ac:spMkLst>
            <pc:docMk/>
            <pc:sldMk cId="4105020584" sldId="908"/>
            <ac:spMk id="10" creationId="{C6C26353-A24D-41F9-A6CD-58F716CE2180}"/>
          </ac:spMkLst>
        </pc:spChg>
        <pc:spChg chg="add mod">
          <ac:chgData name="Kenneth Accardi" userId="c488e343-48f2-4232-95ed-a143decb1f37" providerId="ADAL" clId="{3885567F-BB32-4CAB-A6B5-2568DF7FEEA6}" dt="2021-03-08T03:57:17.564" v="1013" actId="14100"/>
          <ac:spMkLst>
            <pc:docMk/>
            <pc:sldMk cId="4105020584" sldId="908"/>
            <ac:spMk id="11" creationId="{8E021146-EAD9-4EEE-B737-1305A14B2985}"/>
          </ac:spMkLst>
        </pc:spChg>
        <pc:spChg chg="add mod">
          <ac:chgData name="Kenneth Accardi" userId="c488e343-48f2-4232-95ed-a143decb1f37" providerId="ADAL" clId="{3885567F-BB32-4CAB-A6B5-2568DF7FEEA6}" dt="2021-03-08T03:57:10.178" v="1012" actId="20577"/>
          <ac:spMkLst>
            <pc:docMk/>
            <pc:sldMk cId="4105020584" sldId="908"/>
            <ac:spMk id="12" creationId="{1AB3D773-4417-4DFE-AEB5-7F58D90E37D7}"/>
          </ac:spMkLst>
        </pc:spChg>
        <pc:picChg chg="add mod ord">
          <ac:chgData name="Kenneth Accardi" userId="c488e343-48f2-4232-95ed-a143decb1f37" providerId="ADAL" clId="{3885567F-BB32-4CAB-A6B5-2568DF7FEEA6}" dt="2021-03-08T03:55:04.251" v="896" actId="166"/>
          <ac:picMkLst>
            <pc:docMk/>
            <pc:sldMk cId="4105020584" sldId="908"/>
            <ac:picMk id="4" creationId="{B55FFA0B-0462-4C94-BDA6-5F87DEB7A338}"/>
          </ac:picMkLst>
        </pc:picChg>
        <pc:picChg chg="add mod">
          <ac:chgData name="Kenneth Accardi" userId="c488e343-48f2-4232-95ed-a143decb1f37" providerId="ADAL" clId="{3885567F-BB32-4CAB-A6B5-2568DF7FEEA6}" dt="2021-03-08T03:55:13.272" v="900" actId="1036"/>
          <ac:picMkLst>
            <pc:docMk/>
            <pc:sldMk cId="4105020584" sldId="908"/>
            <ac:picMk id="6" creationId="{74CA4BBB-FBD5-4B2D-BDF0-C74F00E81A7C}"/>
          </ac:picMkLst>
        </pc:picChg>
      </pc:sldChg>
      <pc:sldChg chg="add">
        <pc:chgData name="Kenneth Accardi" userId="c488e343-48f2-4232-95ed-a143decb1f37" providerId="ADAL" clId="{3885567F-BB32-4CAB-A6B5-2568DF7FEEA6}" dt="2021-03-08T04:10:20.486" v="1061"/>
        <pc:sldMkLst>
          <pc:docMk/>
          <pc:sldMk cId="3284406958" sldId="909"/>
        </pc:sldMkLst>
      </pc:sldChg>
      <pc:sldChg chg="add">
        <pc:chgData name="Kenneth Accardi" userId="c488e343-48f2-4232-95ed-a143decb1f37" providerId="ADAL" clId="{3885567F-BB32-4CAB-A6B5-2568DF7FEEA6}" dt="2021-03-08T04:21:34.292" v="1111"/>
        <pc:sldMkLst>
          <pc:docMk/>
          <pc:sldMk cId="873859604" sldId="910"/>
        </pc:sldMkLst>
      </pc:sldChg>
      <pc:sldChg chg="modSp add mod">
        <pc:chgData name="Kenneth Accardi" userId="c488e343-48f2-4232-95ed-a143decb1f37" providerId="ADAL" clId="{3885567F-BB32-4CAB-A6B5-2568DF7FEEA6}" dt="2021-03-21T13:56:01.727" v="3610" actId="20577"/>
        <pc:sldMkLst>
          <pc:docMk/>
          <pc:sldMk cId="1997332864" sldId="911"/>
        </pc:sldMkLst>
        <pc:spChg chg="mod">
          <ac:chgData name="Kenneth Accardi" userId="c488e343-48f2-4232-95ed-a143decb1f37" providerId="ADAL" clId="{3885567F-BB32-4CAB-A6B5-2568DF7FEEA6}" dt="2021-03-21T13:56:01.727" v="3610" actId="20577"/>
          <ac:spMkLst>
            <pc:docMk/>
            <pc:sldMk cId="1997332864" sldId="911"/>
            <ac:spMk id="2" creationId="{00000000-0000-0000-0000-000000000000}"/>
          </ac:spMkLst>
        </pc:spChg>
      </pc:sldChg>
      <pc:sldChg chg="modSp add mod ord">
        <pc:chgData name="Kenneth Accardi" userId="c488e343-48f2-4232-95ed-a143decb1f37" providerId="ADAL" clId="{3885567F-BB32-4CAB-A6B5-2568DF7FEEA6}" dt="2021-03-08T04:35:56.108" v="1164" actId="20577"/>
        <pc:sldMkLst>
          <pc:docMk/>
          <pc:sldMk cId="40614556" sldId="912"/>
        </pc:sldMkLst>
        <pc:spChg chg="mod">
          <ac:chgData name="Kenneth Accardi" userId="c488e343-48f2-4232-95ed-a143decb1f37" providerId="ADAL" clId="{3885567F-BB32-4CAB-A6B5-2568DF7FEEA6}" dt="2021-03-08T04:35:56.108" v="1164" actId="20577"/>
          <ac:spMkLst>
            <pc:docMk/>
            <pc:sldMk cId="40614556" sldId="912"/>
            <ac:spMk id="2" creationId="{00000000-0000-0000-0000-000000000000}"/>
          </ac:spMkLst>
        </pc:spChg>
      </pc:sldChg>
      <pc:sldChg chg="addSp delSp modSp add mod modClrScheme chgLayout">
        <pc:chgData name="Kenneth Accardi" userId="c488e343-48f2-4232-95ed-a143decb1f37" providerId="ADAL" clId="{3885567F-BB32-4CAB-A6B5-2568DF7FEEA6}" dt="2021-03-08T04:42:34.215" v="1470" actId="20577"/>
        <pc:sldMkLst>
          <pc:docMk/>
          <pc:sldMk cId="454490750" sldId="913"/>
        </pc:sldMkLst>
        <pc:spChg chg="mod ord">
          <ac:chgData name="Kenneth Accardi" userId="c488e343-48f2-4232-95ed-a143decb1f37" providerId="ADAL" clId="{3885567F-BB32-4CAB-A6B5-2568DF7FEEA6}" dt="2021-03-08T04:42:34.215" v="1470" actId="20577"/>
          <ac:spMkLst>
            <pc:docMk/>
            <pc:sldMk cId="454490750" sldId="913"/>
            <ac:spMk id="2" creationId="{00000000-0000-0000-0000-000000000000}"/>
          </ac:spMkLst>
        </pc:spChg>
        <pc:spChg chg="del">
          <ac:chgData name="Kenneth Accardi" userId="c488e343-48f2-4232-95ed-a143decb1f37" providerId="ADAL" clId="{3885567F-BB32-4CAB-A6B5-2568DF7FEEA6}" dt="2021-03-08T04:36:33.298" v="1166" actId="478"/>
          <ac:spMkLst>
            <pc:docMk/>
            <pc:sldMk cId="454490750" sldId="913"/>
            <ac:spMk id="3" creationId="{00000000-0000-0000-0000-000000000000}"/>
          </ac:spMkLst>
        </pc:spChg>
        <pc:spChg chg="add del mod">
          <ac:chgData name="Kenneth Accardi" userId="c488e343-48f2-4232-95ed-a143decb1f37" providerId="ADAL" clId="{3885567F-BB32-4CAB-A6B5-2568DF7FEEA6}" dt="2021-03-08T04:37:06.986" v="1169" actId="478"/>
          <ac:spMkLst>
            <pc:docMk/>
            <pc:sldMk cId="454490750" sldId="913"/>
            <ac:spMk id="5" creationId="{B7D155EB-6A6A-425E-A6E1-D3B2E0B0EEDA}"/>
          </ac:spMkLst>
        </pc:spChg>
      </pc:sldChg>
      <pc:sldChg chg="modSp add mod">
        <pc:chgData name="Kenneth Accardi" userId="c488e343-48f2-4232-95ed-a143decb1f37" providerId="ADAL" clId="{3885567F-BB32-4CAB-A6B5-2568DF7FEEA6}" dt="2021-03-08T05:22:53.411" v="3245" actId="20577"/>
        <pc:sldMkLst>
          <pc:docMk/>
          <pc:sldMk cId="4226057767" sldId="914"/>
        </pc:sldMkLst>
        <pc:spChg chg="mod">
          <ac:chgData name="Kenneth Accardi" userId="c488e343-48f2-4232-95ed-a143decb1f37" providerId="ADAL" clId="{3885567F-BB32-4CAB-A6B5-2568DF7FEEA6}" dt="2021-03-08T05:22:53.411" v="3245" actId="20577"/>
          <ac:spMkLst>
            <pc:docMk/>
            <pc:sldMk cId="4226057767" sldId="914"/>
            <ac:spMk id="2" creationId="{00000000-0000-0000-0000-000000000000}"/>
          </ac:spMkLst>
        </pc:spChg>
      </pc:sldChg>
      <pc:sldChg chg="modSp add mod">
        <pc:chgData name="Kenneth Accardi" userId="c488e343-48f2-4232-95ed-a143decb1f37" providerId="ADAL" clId="{3885567F-BB32-4CAB-A6B5-2568DF7FEEA6}" dt="2021-03-08T04:49:52.843" v="1902" actId="20577"/>
        <pc:sldMkLst>
          <pc:docMk/>
          <pc:sldMk cId="2800866746" sldId="915"/>
        </pc:sldMkLst>
        <pc:spChg chg="mod">
          <ac:chgData name="Kenneth Accardi" userId="c488e343-48f2-4232-95ed-a143decb1f37" providerId="ADAL" clId="{3885567F-BB32-4CAB-A6B5-2568DF7FEEA6}" dt="2021-03-08T04:49:52.843" v="1902" actId="20577"/>
          <ac:spMkLst>
            <pc:docMk/>
            <pc:sldMk cId="2800866746" sldId="915"/>
            <ac:spMk id="2" creationId="{00000000-0000-0000-0000-000000000000}"/>
          </ac:spMkLst>
        </pc:spChg>
      </pc:sldChg>
      <pc:sldChg chg="modSp add mod">
        <pc:chgData name="Kenneth Accardi" userId="c488e343-48f2-4232-95ed-a143decb1f37" providerId="ADAL" clId="{3885567F-BB32-4CAB-A6B5-2568DF7FEEA6}" dt="2021-03-08T04:54:53.738" v="2364" actId="20577"/>
        <pc:sldMkLst>
          <pc:docMk/>
          <pc:sldMk cId="502245070" sldId="916"/>
        </pc:sldMkLst>
        <pc:spChg chg="mod">
          <ac:chgData name="Kenneth Accardi" userId="c488e343-48f2-4232-95ed-a143decb1f37" providerId="ADAL" clId="{3885567F-BB32-4CAB-A6B5-2568DF7FEEA6}" dt="2021-03-08T04:54:53.738" v="2364" actId="20577"/>
          <ac:spMkLst>
            <pc:docMk/>
            <pc:sldMk cId="502245070" sldId="916"/>
            <ac:spMk id="2" creationId="{00000000-0000-0000-0000-000000000000}"/>
          </ac:spMkLst>
        </pc:spChg>
      </pc:sldChg>
      <pc:sldChg chg="modSp add mod">
        <pc:chgData name="Kenneth Accardi" userId="c488e343-48f2-4232-95ed-a143decb1f37" providerId="ADAL" clId="{3885567F-BB32-4CAB-A6B5-2568DF7FEEA6}" dt="2021-03-08T04:58:07.647" v="2633" actId="20577"/>
        <pc:sldMkLst>
          <pc:docMk/>
          <pc:sldMk cId="1198049100" sldId="917"/>
        </pc:sldMkLst>
        <pc:spChg chg="mod">
          <ac:chgData name="Kenneth Accardi" userId="c488e343-48f2-4232-95ed-a143decb1f37" providerId="ADAL" clId="{3885567F-BB32-4CAB-A6B5-2568DF7FEEA6}" dt="2021-03-08T04:58:07.647" v="2633" actId="20577"/>
          <ac:spMkLst>
            <pc:docMk/>
            <pc:sldMk cId="1198049100" sldId="917"/>
            <ac:spMk id="2" creationId="{00000000-0000-0000-0000-000000000000}"/>
          </ac:spMkLst>
        </pc:spChg>
      </pc:sldChg>
      <pc:sldChg chg="delSp modSp add del mod">
        <pc:chgData name="Kenneth Accardi" userId="c488e343-48f2-4232-95ed-a143decb1f37" providerId="ADAL" clId="{3885567F-BB32-4CAB-A6B5-2568DF7FEEA6}" dt="2021-03-08T05:04:08.454" v="2671" actId="47"/>
        <pc:sldMkLst>
          <pc:docMk/>
          <pc:sldMk cId="2511874331" sldId="918"/>
        </pc:sldMkLst>
        <pc:spChg chg="mod">
          <ac:chgData name="Kenneth Accardi" userId="c488e343-48f2-4232-95ed-a143decb1f37" providerId="ADAL" clId="{3885567F-BB32-4CAB-A6B5-2568DF7FEEA6}" dt="2021-03-08T05:03:13.648" v="2663" actId="20577"/>
          <ac:spMkLst>
            <pc:docMk/>
            <pc:sldMk cId="2511874331" sldId="918"/>
            <ac:spMk id="3" creationId="{00000000-0000-0000-0000-000000000000}"/>
          </ac:spMkLst>
        </pc:spChg>
        <pc:spChg chg="del">
          <ac:chgData name="Kenneth Accardi" userId="c488e343-48f2-4232-95ed-a143decb1f37" providerId="ADAL" clId="{3885567F-BB32-4CAB-A6B5-2568DF7FEEA6}" dt="2021-03-08T05:03:33.455" v="2665" actId="478"/>
          <ac:spMkLst>
            <pc:docMk/>
            <pc:sldMk cId="2511874331" sldId="918"/>
            <ac:spMk id="7" creationId="{0069154D-1553-4868-A542-25C2D9A65C7F}"/>
          </ac:spMkLst>
        </pc:spChg>
        <pc:spChg chg="del">
          <ac:chgData name="Kenneth Accardi" userId="c488e343-48f2-4232-95ed-a143decb1f37" providerId="ADAL" clId="{3885567F-BB32-4CAB-A6B5-2568DF7FEEA6}" dt="2021-03-08T05:03:33.455" v="2665" actId="478"/>
          <ac:spMkLst>
            <pc:docMk/>
            <pc:sldMk cId="2511874331" sldId="918"/>
            <ac:spMk id="10" creationId="{C6C26353-A24D-41F9-A6CD-58F716CE2180}"/>
          </ac:spMkLst>
        </pc:spChg>
        <pc:spChg chg="del">
          <ac:chgData name="Kenneth Accardi" userId="c488e343-48f2-4232-95ed-a143decb1f37" providerId="ADAL" clId="{3885567F-BB32-4CAB-A6B5-2568DF7FEEA6}" dt="2021-03-08T05:03:33.455" v="2665" actId="478"/>
          <ac:spMkLst>
            <pc:docMk/>
            <pc:sldMk cId="2511874331" sldId="918"/>
            <ac:spMk id="11" creationId="{8E021146-EAD9-4EEE-B737-1305A14B2985}"/>
          </ac:spMkLst>
        </pc:spChg>
        <pc:spChg chg="del">
          <ac:chgData name="Kenneth Accardi" userId="c488e343-48f2-4232-95ed-a143decb1f37" providerId="ADAL" clId="{3885567F-BB32-4CAB-A6B5-2568DF7FEEA6}" dt="2021-03-08T05:03:33.455" v="2665" actId="478"/>
          <ac:spMkLst>
            <pc:docMk/>
            <pc:sldMk cId="2511874331" sldId="918"/>
            <ac:spMk id="12" creationId="{1AB3D773-4417-4DFE-AEB5-7F58D90E37D7}"/>
          </ac:spMkLst>
        </pc:spChg>
        <pc:picChg chg="del">
          <ac:chgData name="Kenneth Accardi" userId="c488e343-48f2-4232-95ed-a143decb1f37" providerId="ADAL" clId="{3885567F-BB32-4CAB-A6B5-2568DF7FEEA6}" dt="2021-03-08T05:03:22.835" v="2664" actId="478"/>
          <ac:picMkLst>
            <pc:docMk/>
            <pc:sldMk cId="2511874331" sldId="918"/>
            <ac:picMk id="4" creationId="{B55FFA0B-0462-4C94-BDA6-5F87DEB7A338}"/>
          </ac:picMkLst>
        </pc:picChg>
        <pc:picChg chg="del">
          <ac:chgData name="Kenneth Accardi" userId="c488e343-48f2-4232-95ed-a143decb1f37" providerId="ADAL" clId="{3885567F-BB32-4CAB-A6B5-2568DF7FEEA6}" dt="2021-03-08T05:03:22.835" v="2664" actId="478"/>
          <ac:picMkLst>
            <pc:docMk/>
            <pc:sldMk cId="2511874331" sldId="918"/>
            <ac:picMk id="6" creationId="{74CA4BBB-FBD5-4B2D-BDF0-C74F00E81A7C}"/>
          </ac:picMkLst>
        </pc:picChg>
        <pc:picChg chg="del">
          <ac:chgData name="Kenneth Accardi" userId="c488e343-48f2-4232-95ed-a143decb1f37" providerId="ADAL" clId="{3885567F-BB32-4CAB-A6B5-2568DF7FEEA6}" dt="2021-03-08T05:03:33.455" v="2665" actId="478"/>
          <ac:picMkLst>
            <pc:docMk/>
            <pc:sldMk cId="2511874331" sldId="918"/>
            <ac:picMk id="9" creationId="{A8D32006-5AA2-47CE-957D-DE3348C2A0D8}"/>
          </ac:picMkLst>
        </pc:picChg>
      </pc:sldChg>
      <pc:sldChg chg="addSp delSp modSp add mod ord">
        <pc:chgData name="Kenneth Accardi" userId="c488e343-48f2-4232-95ed-a143decb1f37" providerId="ADAL" clId="{3885567F-BB32-4CAB-A6B5-2568DF7FEEA6}" dt="2021-03-08T05:07:41.096" v="2745"/>
        <pc:sldMkLst>
          <pc:docMk/>
          <pc:sldMk cId="103153397" sldId="919"/>
        </pc:sldMkLst>
        <pc:spChg chg="del">
          <ac:chgData name="Kenneth Accardi" userId="c488e343-48f2-4232-95ed-a143decb1f37" providerId="ADAL" clId="{3885567F-BB32-4CAB-A6B5-2568DF7FEEA6}" dt="2021-03-08T05:06:21.666" v="2740" actId="478"/>
          <ac:spMkLst>
            <pc:docMk/>
            <pc:sldMk cId="103153397" sldId="919"/>
            <ac:spMk id="2" creationId="{524C50F8-DE68-4DB1-9D9F-779F963FE4B1}"/>
          </ac:spMkLst>
        </pc:spChg>
        <pc:spChg chg="mod">
          <ac:chgData name="Kenneth Accardi" userId="c488e343-48f2-4232-95ed-a143decb1f37" providerId="ADAL" clId="{3885567F-BB32-4CAB-A6B5-2568DF7FEEA6}" dt="2021-03-08T05:04:43.782" v="2739" actId="20577"/>
          <ac:spMkLst>
            <pc:docMk/>
            <pc:sldMk cId="103153397" sldId="919"/>
            <ac:spMk id="3" creationId="{00000000-0000-0000-0000-000000000000}"/>
          </ac:spMkLst>
        </pc:spChg>
        <pc:spChg chg="add del mod">
          <ac:chgData name="Kenneth Accardi" userId="c488e343-48f2-4232-95ed-a143decb1f37" providerId="ADAL" clId="{3885567F-BB32-4CAB-A6B5-2568DF7FEEA6}" dt="2021-03-08T05:06:25.027" v="2741" actId="478"/>
          <ac:spMkLst>
            <pc:docMk/>
            <pc:sldMk cId="103153397" sldId="919"/>
            <ac:spMk id="5" creationId="{50FC8177-76DA-4316-8443-B5413D4DA7C3}"/>
          </ac:spMkLst>
        </pc:spChg>
        <pc:picChg chg="add mod">
          <ac:chgData name="Kenneth Accardi" userId="c488e343-48f2-4232-95ed-a143decb1f37" providerId="ADAL" clId="{3885567F-BB32-4CAB-A6B5-2568DF7FEEA6}" dt="2021-03-08T05:07:41.096" v="2745"/>
          <ac:picMkLst>
            <pc:docMk/>
            <pc:sldMk cId="103153397" sldId="919"/>
            <ac:picMk id="7" creationId="{9D7DC3BF-B202-4DFB-962F-5E389D518272}"/>
          </ac:picMkLst>
        </pc:picChg>
      </pc:sldChg>
      <pc:sldChg chg="add">
        <pc:chgData name="Kenneth Accardi" userId="c488e343-48f2-4232-95ed-a143decb1f37" providerId="ADAL" clId="{3885567F-BB32-4CAB-A6B5-2568DF7FEEA6}" dt="2021-03-08T05:13:55.567" v="2880" actId="2890"/>
        <pc:sldMkLst>
          <pc:docMk/>
          <pc:sldMk cId="1241006762" sldId="920"/>
        </pc:sldMkLst>
      </pc:sldChg>
      <pc:sldChg chg="modSp add mod ord">
        <pc:chgData name="Kenneth Accardi" userId="c488e343-48f2-4232-95ed-a143decb1f37" providerId="ADAL" clId="{3885567F-BB32-4CAB-A6B5-2568DF7FEEA6}" dt="2021-03-21T13:51:38.373" v="3450" actId="20577"/>
        <pc:sldMkLst>
          <pc:docMk/>
          <pc:sldMk cId="2590007956" sldId="921"/>
        </pc:sldMkLst>
        <pc:spChg chg="mod">
          <ac:chgData name="Kenneth Accardi" userId="c488e343-48f2-4232-95ed-a143decb1f37" providerId="ADAL" clId="{3885567F-BB32-4CAB-A6B5-2568DF7FEEA6}" dt="2021-03-21T13:51:38.373" v="3450" actId="20577"/>
          <ac:spMkLst>
            <pc:docMk/>
            <pc:sldMk cId="2590007956" sldId="921"/>
            <ac:spMk id="2" creationId="{00000000-0000-0000-0000-000000000000}"/>
          </ac:spMkLst>
        </pc:spChg>
      </pc:sldChg>
      <pc:sldChg chg="modSp add mod">
        <pc:chgData name="Kenneth Accardi" userId="c488e343-48f2-4232-95ed-a143decb1f37" providerId="ADAL" clId="{3885567F-BB32-4CAB-A6B5-2568DF7FEEA6}" dt="2021-03-21T13:56:15.840" v="3636" actId="20577"/>
        <pc:sldMkLst>
          <pc:docMk/>
          <pc:sldMk cId="2507377058" sldId="922"/>
        </pc:sldMkLst>
        <pc:spChg chg="mod">
          <ac:chgData name="Kenneth Accardi" userId="c488e343-48f2-4232-95ed-a143decb1f37" providerId="ADAL" clId="{3885567F-BB32-4CAB-A6B5-2568DF7FEEA6}" dt="2021-03-21T13:56:15.840" v="3636" actId="20577"/>
          <ac:spMkLst>
            <pc:docMk/>
            <pc:sldMk cId="2507377058" sldId="922"/>
            <ac:spMk id="2" creationId="{00000000-0000-0000-0000-000000000000}"/>
          </ac:spMkLst>
        </pc:spChg>
      </pc:sldChg>
      <pc:sldChg chg="add">
        <pc:chgData name="Kenneth Accardi" userId="c488e343-48f2-4232-95ed-a143decb1f37" providerId="ADAL" clId="{3885567F-BB32-4CAB-A6B5-2568DF7FEEA6}" dt="2021-03-21T13:55:39.985" v="3591" actId="2890"/>
        <pc:sldMkLst>
          <pc:docMk/>
          <pc:sldMk cId="3353372660" sldId="923"/>
        </pc:sldMkLst>
      </pc:sldChg>
      <pc:sldChg chg="modSp add mod">
        <pc:chgData name="Kenneth Accardi" userId="c488e343-48f2-4232-95ed-a143decb1f37" providerId="ADAL" clId="{3885567F-BB32-4CAB-A6B5-2568DF7FEEA6}" dt="2021-03-21T14:01:19.072" v="4015" actId="313"/>
        <pc:sldMkLst>
          <pc:docMk/>
          <pc:sldMk cId="3705317472" sldId="924"/>
        </pc:sldMkLst>
        <pc:spChg chg="mod">
          <ac:chgData name="Kenneth Accardi" userId="c488e343-48f2-4232-95ed-a143decb1f37" providerId="ADAL" clId="{3885567F-BB32-4CAB-A6B5-2568DF7FEEA6}" dt="2021-03-21T13:57:04.112" v="3672" actId="20577"/>
          <ac:spMkLst>
            <pc:docMk/>
            <pc:sldMk cId="3705317472" sldId="924"/>
            <ac:spMk id="2" creationId="{00000000-0000-0000-0000-000000000000}"/>
          </ac:spMkLst>
        </pc:spChg>
        <pc:spChg chg="mod">
          <ac:chgData name="Kenneth Accardi" userId="c488e343-48f2-4232-95ed-a143decb1f37" providerId="ADAL" clId="{3885567F-BB32-4CAB-A6B5-2568DF7FEEA6}" dt="2021-03-21T14:01:19.072" v="4015" actId="313"/>
          <ac:spMkLst>
            <pc:docMk/>
            <pc:sldMk cId="3705317472" sldId="924"/>
            <ac:spMk id="3" creationId="{00000000-0000-0000-0000-000000000000}"/>
          </ac:spMkLst>
        </pc:spChg>
      </pc:sldChg>
      <pc:sldMasterChg chg="del delSldLayout">
        <pc:chgData name="Kenneth Accardi" userId="c488e343-48f2-4232-95ed-a143decb1f37" providerId="ADAL" clId="{3885567F-BB32-4CAB-A6B5-2568DF7FEEA6}" dt="2021-03-08T04:22:51.202" v="1112" actId="47"/>
        <pc:sldMasterMkLst>
          <pc:docMk/>
          <pc:sldMasterMk cId="3645210420" sldId="2147483755"/>
        </pc:sldMasterMkLst>
        <pc:sldLayoutChg chg="del">
          <pc:chgData name="Kenneth Accardi" userId="c488e343-48f2-4232-95ed-a143decb1f37" providerId="ADAL" clId="{3885567F-BB32-4CAB-A6B5-2568DF7FEEA6}" dt="2021-03-08T04:22:51.202" v="1112" actId="47"/>
          <pc:sldLayoutMkLst>
            <pc:docMk/>
            <pc:sldMasterMk cId="3645210420" sldId="2147483755"/>
            <pc:sldLayoutMk cId="2104158738" sldId="2147483756"/>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1905938988" sldId="2147483757"/>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952878601" sldId="2147483758"/>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718053125" sldId="2147483759"/>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2621163162" sldId="2147483760"/>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909227958" sldId="2147483761"/>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3025665644" sldId="2147483762"/>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2396076316" sldId="2147483763"/>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2689954040" sldId="2147483764"/>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3428841958" sldId="2147483765"/>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4166711302" sldId="2147483766"/>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1498978115" sldId="2147483767"/>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2609563510" sldId="2147483768"/>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94442853" sldId="2147483770"/>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1970911429" sldId="2147483796"/>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3893002555" sldId="2147483797"/>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2057130176" sldId="2147483798"/>
          </pc:sldLayoutMkLst>
        </pc:sldLayoutChg>
        <pc:sldLayoutChg chg="del">
          <pc:chgData name="Kenneth Accardi" userId="c488e343-48f2-4232-95ed-a143decb1f37" providerId="ADAL" clId="{3885567F-BB32-4CAB-A6B5-2568DF7FEEA6}" dt="2021-03-08T04:22:51.202" v="1112" actId="47"/>
          <pc:sldLayoutMkLst>
            <pc:docMk/>
            <pc:sldMasterMk cId="3645210420" sldId="2147483755"/>
            <pc:sldLayoutMk cId="3982764101" sldId="2147483799"/>
          </pc:sldLayoutMkLst>
        </pc:sldLayoutChg>
      </pc:sldMasterChg>
      <pc:sldMasterChg chg="del delSldLayout">
        <pc:chgData name="Kenneth Accardi" userId="c488e343-48f2-4232-95ed-a143decb1f37" providerId="ADAL" clId="{3885567F-BB32-4CAB-A6B5-2568DF7FEEA6}" dt="2021-03-08T04:22:51.202" v="1112" actId="47"/>
        <pc:sldMasterMkLst>
          <pc:docMk/>
          <pc:sldMasterMk cId="3666835688" sldId="2147483800"/>
        </pc:sldMasterMkLst>
        <pc:sldLayoutChg chg="del">
          <pc:chgData name="Kenneth Accardi" userId="c488e343-48f2-4232-95ed-a143decb1f37" providerId="ADAL" clId="{3885567F-BB32-4CAB-A6B5-2568DF7FEEA6}" dt="2021-03-08T04:22:51.202" v="1112" actId="47"/>
          <pc:sldLayoutMkLst>
            <pc:docMk/>
            <pc:sldMasterMk cId="3666835688" sldId="2147483800"/>
            <pc:sldLayoutMk cId="1875627110" sldId="2147483801"/>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919566174" sldId="2147483802"/>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879071241" sldId="2147483803"/>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839033504" sldId="2147483804"/>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548010808" sldId="2147483805"/>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2335414331" sldId="2147483806"/>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36114686" sldId="2147483807"/>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360553820" sldId="2147483808"/>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609905243" sldId="2147483809"/>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797986346" sldId="2147483810"/>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2540582575" sldId="2147483811"/>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2698695525" sldId="2147483812"/>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86036473" sldId="2147483813"/>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880116917" sldId="2147483814"/>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36985906" sldId="2147483815"/>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3405525779" sldId="2147483816"/>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531748664" sldId="2147483817"/>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5512612" sldId="2147483818"/>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2448850956" sldId="2147483819"/>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3378899412" sldId="2147483820"/>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2378342009" sldId="2147483821"/>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126830309" sldId="2147483822"/>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538637448" sldId="2147483823"/>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2521960978" sldId="2147483824"/>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3819255019" sldId="2147483825"/>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2169426583" sldId="2147483826"/>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2156477791" sldId="2147483827"/>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900099467" sldId="2147483828"/>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3189040707" sldId="2147483829"/>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2587679008" sldId="2147483830"/>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780985781" sldId="2147483831"/>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058509847" sldId="2147483832"/>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385886438" sldId="2147483833"/>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2544778706" sldId="2147483834"/>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3056060445" sldId="2147483835"/>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3338484969" sldId="2147483836"/>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925935820" sldId="2147483837"/>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2723793308" sldId="2147483838"/>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604306666" sldId="2147483839"/>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3088792624" sldId="2147483840"/>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368008530" sldId="2147483841"/>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2512636517" sldId="2147483842"/>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639477912" sldId="2147483843"/>
          </pc:sldLayoutMkLst>
        </pc:sldLayoutChg>
        <pc:sldLayoutChg chg="del">
          <pc:chgData name="Kenneth Accardi" userId="c488e343-48f2-4232-95ed-a143decb1f37" providerId="ADAL" clId="{3885567F-BB32-4CAB-A6B5-2568DF7FEEA6}" dt="2021-03-08T04:22:51.202" v="1112" actId="47"/>
          <pc:sldLayoutMkLst>
            <pc:docMk/>
            <pc:sldMasterMk cId="3666835688" sldId="2147483800"/>
            <pc:sldLayoutMk cId="1643440291" sldId="2147483844"/>
          </pc:sldLayoutMkLst>
        </pc:sldLayoutChg>
      </pc:sldMasterChg>
      <pc:sldMasterChg chg="del delSldLayout">
        <pc:chgData name="Kenneth Accardi" userId="c488e343-48f2-4232-95ed-a143decb1f37" providerId="ADAL" clId="{3885567F-BB32-4CAB-A6B5-2568DF7FEEA6}" dt="2021-03-08T04:22:51.202" v="1112" actId="47"/>
        <pc:sldMasterMkLst>
          <pc:docMk/>
          <pc:sldMasterMk cId="831467390" sldId="2147483857"/>
        </pc:sldMasterMkLst>
        <pc:sldLayoutChg chg="del">
          <pc:chgData name="Kenneth Accardi" userId="c488e343-48f2-4232-95ed-a143decb1f37" providerId="ADAL" clId="{3885567F-BB32-4CAB-A6B5-2568DF7FEEA6}" dt="2021-03-08T04:22:51.202" v="1112" actId="47"/>
          <pc:sldLayoutMkLst>
            <pc:docMk/>
            <pc:sldMasterMk cId="831467390" sldId="2147483857"/>
            <pc:sldLayoutMk cId="2075565722" sldId="2147483858"/>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3069411433" sldId="2147483859"/>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2975022888" sldId="2147483860"/>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456951096" sldId="2147483861"/>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3437484134" sldId="2147483862"/>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3339202935" sldId="2147483863"/>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2691353307" sldId="2147483864"/>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3596527151" sldId="2147483865"/>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822263526" sldId="2147483866"/>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3580320875" sldId="2147483867"/>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4038949333" sldId="2147483868"/>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2867793414" sldId="2147483869"/>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4038480747" sldId="2147483870"/>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570074320" sldId="2147483871"/>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892917486" sldId="2147483872"/>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2254299552" sldId="2147483873"/>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2418636511" sldId="2147483874"/>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1782795313" sldId="2147483875"/>
          </pc:sldLayoutMkLst>
        </pc:sldLayoutChg>
        <pc:sldLayoutChg chg="del">
          <pc:chgData name="Kenneth Accardi" userId="c488e343-48f2-4232-95ed-a143decb1f37" providerId="ADAL" clId="{3885567F-BB32-4CAB-A6B5-2568DF7FEEA6}" dt="2021-03-08T04:22:51.202" v="1112" actId="47"/>
          <pc:sldLayoutMkLst>
            <pc:docMk/>
            <pc:sldMasterMk cId="831467390" sldId="2147483857"/>
            <pc:sldLayoutMk cId="3708644487" sldId="2147483876"/>
          </pc:sldLayoutMkLst>
        </pc:sldLayoutChg>
      </pc:sldMasterChg>
      <pc:sldMasterChg chg="del delSldLayout">
        <pc:chgData name="Kenneth Accardi" userId="c488e343-48f2-4232-95ed-a143decb1f37" providerId="ADAL" clId="{3885567F-BB32-4CAB-A6B5-2568DF7FEEA6}" dt="2021-03-08T04:22:51.202" v="1112" actId="47"/>
        <pc:sldMasterMkLst>
          <pc:docMk/>
          <pc:sldMasterMk cId="1513369013" sldId="2147483877"/>
        </pc:sldMasterMkLst>
        <pc:sldLayoutChg chg="del">
          <pc:chgData name="Kenneth Accardi" userId="c488e343-48f2-4232-95ed-a143decb1f37" providerId="ADAL" clId="{3885567F-BB32-4CAB-A6B5-2568DF7FEEA6}" dt="2021-03-08T04:22:51.202" v="1112" actId="47"/>
          <pc:sldLayoutMkLst>
            <pc:docMk/>
            <pc:sldMasterMk cId="1513369013" sldId="2147483877"/>
            <pc:sldLayoutMk cId="3069115663" sldId="2147483878"/>
          </pc:sldLayoutMkLst>
        </pc:sldLayoutChg>
        <pc:sldLayoutChg chg="del">
          <pc:chgData name="Kenneth Accardi" userId="c488e343-48f2-4232-95ed-a143decb1f37" providerId="ADAL" clId="{3885567F-BB32-4CAB-A6B5-2568DF7FEEA6}" dt="2021-03-08T04:22:51.202" v="1112" actId="47"/>
          <pc:sldLayoutMkLst>
            <pc:docMk/>
            <pc:sldMasterMk cId="1513369013" sldId="2147483877"/>
            <pc:sldLayoutMk cId="7136556" sldId="2147483879"/>
          </pc:sldLayoutMkLst>
        </pc:sldLayoutChg>
        <pc:sldLayoutChg chg="del">
          <pc:chgData name="Kenneth Accardi" userId="c488e343-48f2-4232-95ed-a143decb1f37" providerId="ADAL" clId="{3885567F-BB32-4CAB-A6B5-2568DF7FEEA6}" dt="2021-03-08T04:22:51.202" v="1112" actId="47"/>
          <pc:sldLayoutMkLst>
            <pc:docMk/>
            <pc:sldMasterMk cId="1513369013" sldId="2147483877"/>
            <pc:sldLayoutMk cId="4282458720" sldId="2147483880"/>
          </pc:sldLayoutMkLst>
        </pc:sldLayoutChg>
        <pc:sldLayoutChg chg="del">
          <pc:chgData name="Kenneth Accardi" userId="c488e343-48f2-4232-95ed-a143decb1f37" providerId="ADAL" clId="{3885567F-BB32-4CAB-A6B5-2568DF7FEEA6}" dt="2021-03-08T04:22:51.202" v="1112" actId="47"/>
          <pc:sldLayoutMkLst>
            <pc:docMk/>
            <pc:sldMasterMk cId="1513369013" sldId="2147483877"/>
            <pc:sldLayoutMk cId="2848016939" sldId="2147483881"/>
          </pc:sldLayoutMkLst>
        </pc:sldLayoutChg>
        <pc:sldLayoutChg chg="del">
          <pc:chgData name="Kenneth Accardi" userId="c488e343-48f2-4232-95ed-a143decb1f37" providerId="ADAL" clId="{3885567F-BB32-4CAB-A6B5-2568DF7FEEA6}" dt="2021-03-08T04:22:51.202" v="1112" actId="47"/>
          <pc:sldLayoutMkLst>
            <pc:docMk/>
            <pc:sldMasterMk cId="1513369013" sldId="2147483877"/>
            <pc:sldLayoutMk cId="312720621" sldId="2147483882"/>
          </pc:sldLayoutMkLst>
        </pc:sldLayoutChg>
        <pc:sldLayoutChg chg="del">
          <pc:chgData name="Kenneth Accardi" userId="c488e343-48f2-4232-95ed-a143decb1f37" providerId="ADAL" clId="{3885567F-BB32-4CAB-A6B5-2568DF7FEEA6}" dt="2021-03-08T04:22:51.202" v="1112" actId="47"/>
          <pc:sldLayoutMkLst>
            <pc:docMk/>
            <pc:sldMasterMk cId="1513369013" sldId="2147483877"/>
            <pc:sldLayoutMk cId="113866063" sldId="2147483883"/>
          </pc:sldLayoutMkLst>
        </pc:sldLayoutChg>
        <pc:sldLayoutChg chg="del">
          <pc:chgData name="Kenneth Accardi" userId="c488e343-48f2-4232-95ed-a143decb1f37" providerId="ADAL" clId="{3885567F-BB32-4CAB-A6B5-2568DF7FEEA6}" dt="2021-03-08T04:22:51.202" v="1112" actId="47"/>
          <pc:sldLayoutMkLst>
            <pc:docMk/>
            <pc:sldMasterMk cId="1513369013" sldId="2147483877"/>
            <pc:sldLayoutMk cId="2040983105" sldId="2147483884"/>
          </pc:sldLayoutMkLst>
        </pc:sldLayoutChg>
        <pc:sldLayoutChg chg="del">
          <pc:chgData name="Kenneth Accardi" userId="c488e343-48f2-4232-95ed-a143decb1f37" providerId="ADAL" clId="{3885567F-BB32-4CAB-A6B5-2568DF7FEEA6}" dt="2021-03-08T04:22:51.202" v="1112" actId="47"/>
          <pc:sldLayoutMkLst>
            <pc:docMk/>
            <pc:sldMasterMk cId="1513369013" sldId="2147483877"/>
            <pc:sldLayoutMk cId="3542214999" sldId="2147483885"/>
          </pc:sldLayoutMkLst>
        </pc:sldLayoutChg>
        <pc:sldLayoutChg chg="del">
          <pc:chgData name="Kenneth Accardi" userId="c488e343-48f2-4232-95ed-a143decb1f37" providerId="ADAL" clId="{3885567F-BB32-4CAB-A6B5-2568DF7FEEA6}" dt="2021-03-08T04:22:51.202" v="1112" actId="47"/>
          <pc:sldLayoutMkLst>
            <pc:docMk/>
            <pc:sldMasterMk cId="1513369013" sldId="2147483877"/>
            <pc:sldLayoutMk cId="1085180569" sldId="2147483886"/>
          </pc:sldLayoutMkLst>
        </pc:sldLayoutChg>
      </pc:sldMasterChg>
      <pc:sldMasterChg chg="del delSldLayout">
        <pc:chgData name="Kenneth Accardi" userId="c488e343-48f2-4232-95ed-a143decb1f37" providerId="ADAL" clId="{3885567F-BB32-4CAB-A6B5-2568DF7FEEA6}" dt="2021-03-08T04:22:51.202" v="1112" actId="47"/>
        <pc:sldMasterMkLst>
          <pc:docMk/>
          <pc:sldMasterMk cId="672470654" sldId="2147483887"/>
        </pc:sldMasterMkLst>
        <pc:sldLayoutChg chg="del">
          <pc:chgData name="Kenneth Accardi" userId="c488e343-48f2-4232-95ed-a143decb1f37" providerId="ADAL" clId="{3885567F-BB32-4CAB-A6B5-2568DF7FEEA6}" dt="2021-03-08T04:22:51.202" v="1112" actId="47"/>
          <pc:sldLayoutMkLst>
            <pc:docMk/>
            <pc:sldMasterMk cId="672470654" sldId="2147483887"/>
            <pc:sldLayoutMk cId="574398765" sldId="2147483888"/>
          </pc:sldLayoutMkLst>
        </pc:sldLayoutChg>
        <pc:sldLayoutChg chg="del">
          <pc:chgData name="Kenneth Accardi" userId="c488e343-48f2-4232-95ed-a143decb1f37" providerId="ADAL" clId="{3885567F-BB32-4CAB-A6B5-2568DF7FEEA6}" dt="2021-03-08T04:22:51.202" v="1112" actId="47"/>
          <pc:sldLayoutMkLst>
            <pc:docMk/>
            <pc:sldMasterMk cId="672470654" sldId="2147483887"/>
            <pc:sldLayoutMk cId="3363709746" sldId="2147483889"/>
          </pc:sldLayoutMkLst>
        </pc:sldLayoutChg>
        <pc:sldLayoutChg chg="del">
          <pc:chgData name="Kenneth Accardi" userId="c488e343-48f2-4232-95ed-a143decb1f37" providerId="ADAL" clId="{3885567F-BB32-4CAB-A6B5-2568DF7FEEA6}" dt="2021-03-08T04:22:51.202" v="1112" actId="47"/>
          <pc:sldLayoutMkLst>
            <pc:docMk/>
            <pc:sldMasterMk cId="672470654" sldId="2147483887"/>
            <pc:sldLayoutMk cId="2037397199" sldId="2147483890"/>
          </pc:sldLayoutMkLst>
        </pc:sldLayoutChg>
        <pc:sldLayoutChg chg="del">
          <pc:chgData name="Kenneth Accardi" userId="c488e343-48f2-4232-95ed-a143decb1f37" providerId="ADAL" clId="{3885567F-BB32-4CAB-A6B5-2568DF7FEEA6}" dt="2021-03-08T04:22:51.202" v="1112" actId="47"/>
          <pc:sldLayoutMkLst>
            <pc:docMk/>
            <pc:sldMasterMk cId="672470654" sldId="2147483887"/>
            <pc:sldLayoutMk cId="1840422260" sldId="2147483891"/>
          </pc:sldLayoutMkLst>
        </pc:sldLayoutChg>
        <pc:sldLayoutChg chg="del">
          <pc:chgData name="Kenneth Accardi" userId="c488e343-48f2-4232-95ed-a143decb1f37" providerId="ADAL" clId="{3885567F-BB32-4CAB-A6B5-2568DF7FEEA6}" dt="2021-03-08T04:22:51.202" v="1112" actId="47"/>
          <pc:sldLayoutMkLst>
            <pc:docMk/>
            <pc:sldMasterMk cId="672470654" sldId="2147483887"/>
            <pc:sldLayoutMk cId="2699559667" sldId="2147483892"/>
          </pc:sldLayoutMkLst>
        </pc:sldLayoutChg>
        <pc:sldLayoutChg chg="del">
          <pc:chgData name="Kenneth Accardi" userId="c488e343-48f2-4232-95ed-a143decb1f37" providerId="ADAL" clId="{3885567F-BB32-4CAB-A6B5-2568DF7FEEA6}" dt="2021-03-08T04:22:51.202" v="1112" actId="47"/>
          <pc:sldLayoutMkLst>
            <pc:docMk/>
            <pc:sldMasterMk cId="672470654" sldId="2147483887"/>
            <pc:sldLayoutMk cId="771319695" sldId="2147483893"/>
          </pc:sldLayoutMkLst>
        </pc:sldLayoutChg>
        <pc:sldLayoutChg chg="del">
          <pc:chgData name="Kenneth Accardi" userId="c488e343-48f2-4232-95ed-a143decb1f37" providerId="ADAL" clId="{3885567F-BB32-4CAB-A6B5-2568DF7FEEA6}" dt="2021-03-08T04:22:51.202" v="1112" actId="47"/>
          <pc:sldLayoutMkLst>
            <pc:docMk/>
            <pc:sldMasterMk cId="672470654" sldId="2147483887"/>
            <pc:sldLayoutMk cId="1529497754" sldId="2147483894"/>
          </pc:sldLayoutMkLst>
        </pc:sldLayoutChg>
        <pc:sldLayoutChg chg="del">
          <pc:chgData name="Kenneth Accardi" userId="c488e343-48f2-4232-95ed-a143decb1f37" providerId="ADAL" clId="{3885567F-BB32-4CAB-A6B5-2568DF7FEEA6}" dt="2021-03-08T04:22:51.202" v="1112" actId="47"/>
          <pc:sldLayoutMkLst>
            <pc:docMk/>
            <pc:sldMasterMk cId="672470654" sldId="2147483887"/>
            <pc:sldLayoutMk cId="3330981984" sldId="2147483895"/>
          </pc:sldLayoutMkLst>
        </pc:sldLayoutChg>
        <pc:sldLayoutChg chg="del">
          <pc:chgData name="Kenneth Accardi" userId="c488e343-48f2-4232-95ed-a143decb1f37" providerId="ADAL" clId="{3885567F-BB32-4CAB-A6B5-2568DF7FEEA6}" dt="2021-03-08T04:22:51.202" v="1112" actId="47"/>
          <pc:sldLayoutMkLst>
            <pc:docMk/>
            <pc:sldMasterMk cId="672470654" sldId="2147483887"/>
            <pc:sldLayoutMk cId="154814937" sldId="2147483896"/>
          </pc:sldLayoutMkLst>
        </pc:sldLayoutChg>
        <pc:sldLayoutChg chg="del">
          <pc:chgData name="Kenneth Accardi" userId="c488e343-48f2-4232-95ed-a143decb1f37" providerId="ADAL" clId="{3885567F-BB32-4CAB-A6B5-2568DF7FEEA6}" dt="2021-03-08T04:22:51.202" v="1112" actId="47"/>
          <pc:sldLayoutMkLst>
            <pc:docMk/>
            <pc:sldMasterMk cId="672470654" sldId="2147483887"/>
            <pc:sldLayoutMk cId="229986766" sldId="2147483897"/>
          </pc:sldLayoutMkLst>
        </pc:sldLayoutChg>
        <pc:sldLayoutChg chg="del">
          <pc:chgData name="Kenneth Accardi" userId="c488e343-48f2-4232-95ed-a143decb1f37" providerId="ADAL" clId="{3885567F-BB32-4CAB-A6B5-2568DF7FEEA6}" dt="2021-03-08T04:22:51.202" v="1112" actId="47"/>
          <pc:sldLayoutMkLst>
            <pc:docMk/>
            <pc:sldMasterMk cId="672470654" sldId="2147483887"/>
            <pc:sldLayoutMk cId="915715856" sldId="2147483898"/>
          </pc:sldLayoutMkLst>
        </pc:sldLayoutChg>
      </pc:sldMasterChg>
      <pc:sldMasterChg chg="delSldLayout">
        <pc:chgData name="Kenneth Accardi" userId="c488e343-48f2-4232-95ed-a143decb1f37" providerId="ADAL" clId="{3885567F-BB32-4CAB-A6B5-2568DF7FEEA6}" dt="2021-03-08T04:22:51.202" v="1112" actId="47"/>
        <pc:sldMasterMkLst>
          <pc:docMk/>
          <pc:sldMasterMk cId="2785204777" sldId="2147483899"/>
        </pc:sldMasterMkLst>
        <pc:sldLayoutChg chg="del">
          <pc:chgData name="Kenneth Accardi" userId="c488e343-48f2-4232-95ed-a143decb1f37" providerId="ADAL" clId="{3885567F-BB32-4CAB-A6B5-2568DF7FEEA6}" dt="2021-03-08T04:22:51.202" v="1112" actId="47"/>
          <pc:sldLayoutMkLst>
            <pc:docMk/>
            <pc:sldMasterMk cId="2785204777" sldId="2147483899"/>
            <pc:sldLayoutMk cId="985503740" sldId="2147483918"/>
          </pc:sldLayoutMkLst>
        </pc:sldLayoutChg>
      </pc:sldMasterChg>
      <pc:sldMasterChg chg="delSldLayout">
        <pc:chgData name="Kenneth Accardi" userId="c488e343-48f2-4232-95ed-a143decb1f37" providerId="ADAL" clId="{3885567F-BB32-4CAB-A6B5-2568DF7FEEA6}" dt="2021-03-08T04:22:51.202" v="1112" actId="47"/>
        <pc:sldMasterMkLst>
          <pc:docMk/>
          <pc:sldMasterMk cId="405219358" sldId="2147483919"/>
        </pc:sldMasterMkLst>
        <pc:sldLayoutChg chg="del">
          <pc:chgData name="Kenneth Accardi" userId="c488e343-48f2-4232-95ed-a143decb1f37" providerId="ADAL" clId="{3885567F-BB32-4CAB-A6B5-2568DF7FEEA6}" dt="2021-03-08T04:22:51.202" v="1112" actId="47"/>
          <pc:sldLayoutMkLst>
            <pc:docMk/>
            <pc:sldMasterMk cId="405219358" sldId="2147483919"/>
            <pc:sldLayoutMk cId="1312601678" sldId="2147483932"/>
          </pc:sldLayoutMkLst>
        </pc:sldLayoutChg>
      </pc:sldMasterChg>
      <pc:sldMasterChg chg="del delSldLayout">
        <pc:chgData name="Kenneth Accardi" userId="c488e343-48f2-4232-95ed-a143decb1f37" providerId="ADAL" clId="{3885567F-BB32-4CAB-A6B5-2568DF7FEEA6}" dt="2021-03-08T04:11:16.384" v="1065" actId="47"/>
        <pc:sldMasterMkLst>
          <pc:docMk/>
          <pc:sldMasterMk cId="3384100501" sldId="2147483985"/>
        </pc:sldMasterMkLst>
        <pc:sldLayoutChg chg="del">
          <pc:chgData name="Kenneth Accardi" userId="c488e343-48f2-4232-95ed-a143decb1f37" providerId="ADAL" clId="{3885567F-BB32-4CAB-A6B5-2568DF7FEEA6}" dt="2021-03-08T04:11:16.384" v="1065" actId="47"/>
          <pc:sldLayoutMkLst>
            <pc:docMk/>
            <pc:sldMasterMk cId="3384100501" sldId="2147483985"/>
            <pc:sldLayoutMk cId="3602143998" sldId="2147483986"/>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3501446375" sldId="2147483987"/>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2415502331" sldId="2147483988"/>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3374566660" sldId="2147483989"/>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3106560931" sldId="2147483990"/>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72643038" sldId="2147483991"/>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1670606339" sldId="2147483992"/>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2487949388" sldId="2147483993"/>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4268605037" sldId="2147483994"/>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1956821809" sldId="2147483995"/>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286818655" sldId="2147483996"/>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3902316718" sldId="2147483997"/>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1411887177" sldId="2147483998"/>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145655406" sldId="2147483999"/>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1929339239" sldId="2147484000"/>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2799893073" sldId="2147484001"/>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297079096" sldId="2147484002"/>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4154029823" sldId="2147484003"/>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1218864022" sldId="2147484004"/>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785266195" sldId="2147484005"/>
          </pc:sldLayoutMkLst>
        </pc:sldLayoutChg>
        <pc:sldLayoutChg chg="del">
          <pc:chgData name="Kenneth Accardi" userId="c488e343-48f2-4232-95ed-a143decb1f37" providerId="ADAL" clId="{3885567F-BB32-4CAB-A6B5-2568DF7FEEA6}" dt="2021-03-08T04:11:16.384" v="1065" actId="47"/>
          <pc:sldLayoutMkLst>
            <pc:docMk/>
            <pc:sldMasterMk cId="3384100501" sldId="2147483985"/>
            <pc:sldLayoutMk cId="3483139808" sldId="2147484006"/>
          </pc:sldLayoutMkLst>
        </pc:sldLayoutChg>
      </pc:sldMasterChg>
      <pc:sldMasterChg chg="del delSldLayout">
        <pc:chgData name="Kenneth Accardi" userId="c488e343-48f2-4232-95ed-a143decb1f37" providerId="ADAL" clId="{3885567F-BB32-4CAB-A6B5-2568DF7FEEA6}" dt="2021-03-08T05:18:10.199" v="3241" actId="47"/>
        <pc:sldMasterMkLst>
          <pc:docMk/>
          <pc:sldMasterMk cId="1125975192" sldId="2147484064"/>
        </pc:sldMasterMkLst>
        <pc:sldLayoutChg chg="del">
          <pc:chgData name="Kenneth Accardi" userId="c488e343-48f2-4232-95ed-a143decb1f37" providerId="ADAL" clId="{3885567F-BB32-4CAB-A6B5-2568DF7FEEA6}" dt="2021-03-08T05:18:10.199" v="3241" actId="47"/>
          <pc:sldLayoutMkLst>
            <pc:docMk/>
            <pc:sldMasterMk cId="1125975192" sldId="2147484064"/>
            <pc:sldLayoutMk cId="4152479332" sldId="2147484065"/>
          </pc:sldLayoutMkLst>
        </pc:sldLayoutChg>
        <pc:sldLayoutChg chg="del">
          <pc:chgData name="Kenneth Accardi" userId="c488e343-48f2-4232-95ed-a143decb1f37" providerId="ADAL" clId="{3885567F-BB32-4CAB-A6B5-2568DF7FEEA6}" dt="2021-03-08T05:18:10.199" v="3241" actId="47"/>
          <pc:sldLayoutMkLst>
            <pc:docMk/>
            <pc:sldMasterMk cId="1125975192" sldId="2147484064"/>
            <pc:sldLayoutMk cId="2118530075" sldId="2147484066"/>
          </pc:sldLayoutMkLst>
        </pc:sldLayoutChg>
        <pc:sldLayoutChg chg="del">
          <pc:chgData name="Kenneth Accardi" userId="c488e343-48f2-4232-95ed-a143decb1f37" providerId="ADAL" clId="{3885567F-BB32-4CAB-A6B5-2568DF7FEEA6}" dt="2021-03-08T05:18:10.199" v="3241" actId="47"/>
          <pc:sldLayoutMkLst>
            <pc:docMk/>
            <pc:sldMasterMk cId="1125975192" sldId="2147484064"/>
            <pc:sldLayoutMk cId="1173925154" sldId="2147484067"/>
          </pc:sldLayoutMkLst>
        </pc:sldLayoutChg>
        <pc:sldLayoutChg chg="del">
          <pc:chgData name="Kenneth Accardi" userId="c488e343-48f2-4232-95ed-a143decb1f37" providerId="ADAL" clId="{3885567F-BB32-4CAB-A6B5-2568DF7FEEA6}" dt="2021-03-08T05:18:10.199" v="3241" actId="47"/>
          <pc:sldLayoutMkLst>
            <pc:docMk/>
            <pc:sldMasterMk cId="1125975192" sldId="2147484064"/>
            <pc:sldLayoutMk cId="3173763801" sldId="2147484068"/>
          </pc:sldLayoutMkLst>
        </pc:sldLayoutChg>
        <pc:sldLayoutChg chg="del">
          <pc:chgData name="Kenneth Accardi" userId="c488e343-48f2-4232-95ed-a143decb1f37" providerId="ADAL" clId="{3885567F-BB32-4CAB-A6B5-2568DF7FEEA6}" dt="2021-03-08T05:18:10.199" v="3241" actId="47"/>
          <pc:sldLayoutMkLst>
            <pc:docMk/>
            <pc:sldMasterMk cId="1125975192" sldId="2147484064"/>
            <pc:sldLayoutMk cId="1931508400" sldId="2147484069"/>
          </pc:sldLayoutMkLst>
        </pc:sldLayoutChg>
        <pc:sldLayoutChg chg="del">
          <pc:chgData name="Kenneth Accardi" userId="c488e343-48f2-4232-95ed-a143decb1f37" providerId="ADAL" clId="{3885567F-BB32-4CAB-A6B5-2568DF7FEEA6}" dt="2021-03-08T05:18:10.199" v="3241" actId="47"/>
          <pc:sldLayoutMkLst>
            <pc:docMk/>
            <pc:sldMasterMk cId="1125975192" sldId="2147484064"/>
            <pc:sldLayoutMk cId="2759743161" sldId="2147484070"/>
          </pc:sldLayoutMkLst>
        </pc:sldLayoutChg>
        <pc:sldLayoutChg chg="del">
          <pc:chgData name="Kenneth Accardi" userId="c488e343-48f2-4232-95ed-a143decb1f37" providerId="ADAL" clId="{3885567F-BB32-4CAB-A6B5-2568DF7FEEA6}" dt="2021-03-08T05:18:10.199" v="3241" actId="47"/>
          <pc:sldLayoutMkLst>
            <pc:docMk/>
            <pc:sldMasterMk cId="1125975192" sldId="2147484064"/>
            <pc:sldLayoutMk cId="3299568284" sldId="2147484071"/>
          </pc:sldLayoutMkLst>
        </pc:sldLayoutChg>
        <pc:sldLayoutChg chg="del">
          <pc:chgData name="Kenneth Accardi" userId="c488e343-48f2-4232-95ed-a143decb1f37" providerId="ADAL" clId="{3885567F-BB32-4CAB-A6B5-2568DF7FEEA6}" dt="2021-03-08T05:18:10.199" v="3241" actId="47"/>
          <pc:sldLayoutMkLst>
            <pc:docMk/>
            <pc:sldMasterMk cId="1125975192" sldId="2147484064"/>
            <pc:sldLayoutMk cId="1814286939" sldId="2147484072"/>
          </pc:sldLayoutMkLst>
        </pc:sldLayoutChg>
        <pc:sldLayoutChg chg="del">
          <pc:chgData name="Kenneth Accardi" userId="c488e343-48f2-4232-95ed-a143decb1f37" providerId="ADAL" clId="{3885567F-BB32-4CAB-A6B5-2568DF7FEEA6}" dt="2021-03-08T05:18:10.199" v="3241" actId="47"/>
          <pc:sldLayoutMkLst>
            <pc:docMk/>
            <pc:sldMasterMk cId="1125975192" sldId="2147484064"/>
            <pc:sldLayoutMk cId="462085467" sldId="2147484073"/>
          </pc:sldLayoutMkLst>
        </pc:sldLayoutChg>
        <pc:sldLayoutChg chg="del">
          <pc:chgData name="Kenneth Accardi" userId="c488e343-48f2-4232-95ed-a143decb1f37" providerId="ADAL" clId="{3885567F-BB32-4CAB-A6B5-2568DF7FEEA6}" dt="2021-03-08T05:18:10.199" v="3241" actId="47"/>
          <pc:sldLayoutMkLst>
            <pc:docMk/>
            <pc:sldMasterMk cId="1125975192" sldId="2147484064"/>
            <pc:sldLayoutMk cId="858596805" sldId="2147484074"/>
          </pc:sldLayoutMkLst>
        </pc:sldLayoutChg>
        <pc:sldLayoutChg chg="del">
          <pc:chgData name="Kenneth Accardi" userId="c488e343-48f2-4232-95ed-a143decb1f37" providerId="ADAL" clId="{3885567F-BB32-4CAB-A6B5-2568DF7FEEA6}" dt="2021-03-08T05:18:10.199" v="3241" actId="47"/>
          <pc:sldLayoutMkLst>
            <pc:docMk/>
            <pc:sldMasterMk cId="1125975192" sldId="2147484064"/>
            <pc:sldLayoutMk cId="3642447772" sldId="214748407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2F6069-1650-46FD-B211-BD43AFC51A94}"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2C5BA950-4825-476E-8C4A-FF8138497374}">
      <dgm:prSet phldrT="[Text]"/>
      <dgm:spPr/>
      <dgm:t>
        <a:bodyPr/>
        <a:lstStyle/>
        <a:p>
          <a:r>
            <a:rPr lang="en-US" dirty="0"/>
            <a:t>IoT</a:t>
          </a:r>
        </a:p>
      </dgm:t>
    </dgm:pt>
    <dgm:pt modelId="{B2DD3E30-A3F5-4161-9F67-B09E5EC15D0F}" type="parTrans" cxnId="{73F93F03-8FF5-4681-BB28-3FBF216E1148}">
      <dgm:prSet/>
      <dgm:spPr/>
      <dgm:t>
        <a:bodyPr/>
        <a:lstStyle/>
        <a:p>
          <a:endParaRPr lang="en-US"/>
        </a:p>
      </dgm:t>
    </dgm:pt>
    <dgm:pt modelId="{86C3CB57-8D96-460A-8116-BB3CB9F5CFCB}" type="sibTrans" cxnId="{73F93F03-8FF5-4681-BB28-3FBF216E1148}">
      <dgm:prSet/>
      <dgm:spPr/>
      <dgm:t>
        <a:bodyPr/>
        <a:lstStyle/>
        <a:p>
          <a:endParaRPr lang="en-US"/>
        </a:p>
      </dgm:t>
    </dgm:pt>
    <dgm:pt modelId="{32FE4114-7085-4F59-8278-CE0259A9D55F}">
      <dgm:prSet phldrT="[Text]"/>
      <dgm:spPr/>
      <dgm:t>
        <a:bodyPr/>
        <a:lstStyle/>
        <a:p>
          <a:r>
            <a:rPr lang="en-US" dirty="0"/>
            <a:t>Big Data</a:t>
          </a:r>
        </a:p>
      </dgm:t>
    </dgm:pt>
    <dgm:pt modelId="{D8063A5F-654C-41E3-A8AB-A01E4BF77A01}" type="parTrans" cxnId="{EA5998F6-4179-475D-9E6D-0B28D1C1BD20}">
      <dgm:prSet/>
      <dgm:spPr/>
      <dgm:t>
        <a:bodyPr/>
        <a:lstStyle/>
        <a:p>
          <a:endParaRPr lang="en-US"/>
        </a:p>
      </dgm:t>
    </dgm:pt>
    <dgm:pt modelId="{78BAAC4E-701C-4CED-930A-143C036933E5}" type="sibTrans" cxnId="{EA5998F6-4179-475D-9E6D-0B28D1C1BD20}">
      <dgm:prSet/>
      <dgm:spPr/>
      <dgm:t>
        <a:bodyPr/>
        <a:lstStyle/>
        <a:p>
          <a:endParaRPr lang="en-US"/>
        </a:p>
      </dgm:t>
    </dgm:pt>
    <dgm:pt modelId="{9E047E0B-D120-4683-AACF-B5DA6C45883A}">
      <dgm:prSet phldrT="[Text]"/>
      <dgm:spPr/>
      <dgm:t>
        <a:bodyPr/>
        <a:lstStyle/>
        <a:p>
          <a:r>
            <a:rPr lang="en-US" b="1" dirty="0">
              <a:solidFill>
                <a:srgbClr val="00B050"/>
              </a:solidFill>
            </a:rPr>
            <a:t>Value!</a:t>
          </a:r>
        </a:p>
      </dgm:t>
    </dgm:pt>
    <dgm:pt modelId="{42999B20-1C12-4A0F-A99D-8FD36669C1F2}" type="parTrans" cxnId="{9B324A5E-9E78-4320-8C4C-49C0E57B0650}">
      <dgm:prSet/>
      <dgm:spPr/>
      <dgm:t>
        <a:bodyPr/>
        <a:lstStyle/>
        <a:p>
          <a:endParaRPr lang="en-US"/>
        </a:p>
      </dgm:t>
    </dgm:pt>
    <dgm:pt modelId="{9D920C10-5C0D-4D08-9FD2-221F3AB5AAE3}" type="sibTrans" cxnId="{9B324A5E-9E78-4320-8C4C-49C0E57B0650}">
      <dgm:prSet/>
      <dgm:spPr/>
      <dgm:t>
        <a:bodyPr/>
        <a:lstStyle/>
        <a:p>
          <a:endParaRPr lang="en-US"/>
        </a:p>
      </dgm:t>
    </dgm:pt>
    <dgm:pt modelId="{BA2103C0-249F-462C-9FB1-95EDFCBF4F50}">
      <dgm:prSet phldrT="[Text]"/>
      <dgm:spPr>
        <a:solidFill>
          <a:schemeClr val="bg1">
            <a:alpha val="90000"/>
          </a:schemeClr>
        </a:solidFill>
        <a:ln>
          <a:noFill/>
        </a:ln>
      </dgm:spPr>
      <dgm:t>
        <a:bodyPr/>
        <a:lstStyle/>
        <a:p>
          <a:r>
            <a:rPr lang="en-US" dirty="0">
              <a:solidFill>
                <a:srgbClr val="F8F8F8"/>
              </a:solidFill>
            </a:rPr>
            <a:t>Cognitive Computing</a:t>
          </a:r>
        </a:p>
      </dgm:t>
    </dgm:pt>
    <dgm:pt modelId="{D95CC045-29A4-4624-9E15-08FECF0C9538}" type="sibTrans" cxnId="{72A82271-56EC-4437-B1A5-DB6758D9AB49}">
      <dgm:prSet/>
      <dgm:spPr/>
      <dgm:t>
        <a:bodyPr/>
        <a:lstStyle/>
        <a:p>
          <a:endParaRPr lang="en-US"/>
        </a:p>
      </dgm:t>
    </dgm:pt>
    <dgm:pt modelId="{6EB5F4BB-D5BC-4BEC-9C58-2900AA4BC88C}" type="parTrans" cxnId="{72A82271-56EC-4437-B1A5-DB6758D9AB49}">
      <dgm:prSet/>
      <dgm:spPr/>
      <dgm:t>
        <a:bodyPr/>
        <a:lstStyle/>
        <a:p>
          <a:endParaRPr lang="en-US"/>
        </a:p>
      </dgm:t>
    </dgm:pt>
    <dgm:pt modelId="{05E05A46-209A-457A-B1E7-36022C43D1A4}" type="pres">
      <dgm:prSet presAssocID="{1A2F6069-1650-46FD-B211-BD43AFC51A94}" presName="Name0" presStyleCnt="0">
        <dgm:presLayoutVars>
          <dgm:chMax val="11"/>
          <dgm:chPref val="11"/>
          <dgm:dir/>
          <dgm:resizeHandles/>
        </dgm:presLayoutVars>
      </dgm:prSet>
      <dgm:spPr/>
    </dgm:pt>
    <dgm:pt modelId="{899AA07F-B758-4E1A-8F5E-7B9890B032C6}" type="pres">
      <dgm:prSet presAssocID="{9E047E0B-D120-4683-AACF-B5DA6C45883A}" presName="Accent4" presStyleCnt="0"/>
      <dgm:spPr/>
    </dgm:pt>
    <dgm:pt modelId="{1B7373E2-79B5-446B-B041-89686554F930}" type="pres">
      <dgm:prSet presAssocID="{9E047E0B-D120-4683-AACF-B5DA6C45883A}" presName="Accent" presStyleLbl="node1" presStyleIdx="0" presStyleCnt="4"/>
      <dgm:spPr/>
    </dgm:pt>
    <dgm:pt modelId="{A2B237DD-171E-458E-9614-B463E6DA5229}" type="pres">
      <dgm:prSet presAssocID="{9E047E0B-D120-4683-AACF-B5DA6C45883A}" presName="ParentBackground4" presStyleCnt="0"/>
      <dgm:spPr/>
    </dgm:pt>
    <dgm:pt modelId="{BC3DB072-176B-4CEB-9AF8-6E4E3D5ADCE1}" type="pres">
      <dgm:prSet presAssocID="{9E047E0B-D120-4683-AACF-B5DA6C45883A}" presName="ParentBackground" presStyleLbl="fgAcc1" presStyleIdx="0" presStyleCnt="4" custLinFactNeighborX="12664" custLinFactNeighborY="-480"/>
      <dgm:spPr/>
    </dgm:pt>
    <dgm:pt modelId="{06EC86F8-F71A-4C6D-9103-4C31FE53E574}" type="pres">
      <dgm:prSet presAssocID="{9E047E0B-D120-4683-AACF-B5DA6C45883A}" presName="Parent4" presStyleLbl="revTx" presStyleIdx="0" presStyleCnt="0">
        <dgm:presLayoutVars>
          <dgm:chMax val="1"/>
          <dgm:chPref val="1"/>
          <dgm:bulletEnabled val="1"/>
        </dgm:presLayoutVars>
      </dgm:prSet>
      <dgm:spPr/>
    </dgm:pt>
    <dgm:pt modelId="{5CDC2948-72DA-44CB-B3ED-F43A3798CF88}" type="pres">
      <dgm:prSet presAssocID="{BA2103C0-249F-462C-9FB1-95EDFCBF4F50}" presName="Accent3" presStyleCnt="0"/>
      <dgm:spPr/>
    </dgm:pt>
    <dgm:pt modelId="{2E782406-875D-4D93-954D-0ADBF3CCA96E}" type="pres">
      <dgm:prSet presAssocID="{BA2103C0-249F-462C-9FB1-95EDFCBF4F50}" presName="Accent" presStyleLbl="node1" presStyleIdx="1" presStyleCnt="4"/>
      <dgm:spPr>
        <a:solidFill>
          <a:schemeClr val="bg1"/>
        </a:solidFill>
      </dgm:spPr>
    </dgm:pt>
    <dgm:pt modelId="{5A056C9D-3C59-4BFB-8FAD-F0515AD3C1A3}" type="pres">
      <dgm:prSet presAssocID="{BA2103C0-249F-462C-9FB1-95EDFCBF4F50}" presName="ParentBackground3" presStyleCnt="0"/>
      <dgm:spPr/>
    </dgm:pt>
    <dgm:pt modelId="{F447612A-1938-49DB-8613-98611EC7229E}" type="pres">
      <dgm:prSet presAssocID="{BA2103C0-249F-462C-9FB1-95EDFCBF4F50}" presName="ParentBackground" presStyleLbl="fgAcc1" presStyleIdx="1" presStyleCnt="4"/>
      <dgm:spPr/>
    </dgm:pt>
    <dgm:pt modelId="{E2101E5D-76D4-4023-8B13-67927C950DFA}" type="pres">
      <dgm:prSet presAssocID="{BA2103C0-249F-462C-9FB1-95EDFCBF4F50}" presName="Parent3" presStyleLbl="revTx" presStyleIdx="0" presStyleCnt="0">
        <dgm:presLayoutVars>
          <dgm:chMax val="1"/>
          <dgm:chPref val="1"/>
          <dgm:bulletEnabled val="1"/>
        </dgm:presLayoutVars>
      </dgm:prSet>
      <dgm:spPr/>
    </dgm:pt>
    <dgm:pt modelId="{3C07D137-4111-4ED1-A10A-D29F8E20A03F}" type="pres">
      <dgm:prSet presAssocID="{32FE4114-7085-4F59-8278-CE0259A9D55F}" presName="Accent2" presStyleCnt="0"/>
      <dgm:spPr/>
    </dgm:pt>
    <dgm:pt modelId="{DD52A336-9A90-4936-9B1B-0CAFEEAF3688}" type="pres">
      <dgm:prSet presAssocID="{32FE4114-7085-4F59-8278-CE0259A9D55F}" presName="Accent" presStyleLbl="node1" presStyleIdx="2" presStyleCnt="4"/>
      <dgm:spPr/>
    </dgm:pt>
    <dgm:pt modelId="{AB82B056-CA1B-4884-A8F5-F2D84B2EC19D}" type="pres">
      <dgm:prSet presAssocID="{32FE4114-7085-4F59-8278-CE0259A9D55F}" presName="ParentBackground2" presStyleCnt="0"/>
      <dgm:spPr/>
    </dgm:pt>
    <dgm:pt modelId="{433A3104-6398-4605-B62E-672E8A74D0BA}" type="pres">
      <dgm:prSet presAssocID="{32FE4114-7085-4F59-8278-CE0259A9D55F}" presName="ParentBackground" presStyleLbl="fgAcc1" presStyleIdx="2" presStyleCnt="4"/>
      <dgm:spPr/>
    </dgm:pt>
    <dgm:pt modelId="{FABCDF90-5B0B-45C3-B402-EF3AA973CF68}" type="pres">
      <dgm:prSet presAssocID="{32FE4114-7085-4F59-8278-CE0259A9D55F}" presName="Parent2" presStyleLbl="revTx" presStyleIdx="0" presStyleCnt="0">
        <dgm:presLayoutVars>
          <dgm:chMax val="1"/>
          <dgm:chPref val="1"/>
          <dgm:bulletEnabled val="1"/>
        </dgm:presLayoutVars>
      </dgm:prSet>
      <dgm:spPr/>
    </dgm:pt>
    <dgm:pt modelId="{FCF54054-8B53-45CC-84A5-8A791CD983B1}" type="pres">
      <dgm:prSet presAssocID="{2C5BA950-4825-476E-8C4A-FF8138497374}" presName="Accent1" presStyleCnt="0"/>
      <dgm:spPr/>
    </dgm:pt>
    <dgm:pt modelId="{0460CD0A-65FB-455C-8ECF-17865023ECA3}" type="pres">
      <dgm:prSet presAssocID="{2C5BA950-4825-476E-8C4A-FF8138497374}" presName="Accent" presStyleLbl="node1" presStyleIdx="3" presStyleCnt="4"/>
      <dgm:spPr/>
    </dgm:pt>
    <dgm:pt modelId="{864E739D-0460-4A79-8955-F6D137FDE9EF}" type="pres">
      <dgm:prSet presAssocID="{2C5BA950-4825-476E-8C4A-FF8138497374}" presName="ParentBackground1" presStyleCnt="0"/>
      <dgm:spPr/>
    </dgm:pt>
    <dgm:pt modelId="{61EDC75C-F5F3-4E76-B7D4-457513CD9D5A}" type="pres">
      <dgm:prSet presAssocID="{2C5BA950-4825-476E-8C4A-FF8138497374}" presName="ParentBackground" presStyleLbl="fgAcc1" presStyleIdx="3" presStyleCnt="4"/>
      <dgm:spPr/>
    </dgm:pt>
    <dgm:pt modelId="{6EF2FEA2-E11A-4DB2-9BC3-589D525FB9D0}" type="pres">
      <dgm:prSet presAssocID="{2C5BA950-4825-476E-8C4A-FF8138497374}" presName="Parent1" presStyleLbl="revTx" presStyleIdx="0" presStyleCnt="0">
        <dgm:presLayoutVars>
          <dgm:chMax val="1"/>
          <dgm:chPref val="1"/>
          <dgm:bulletEnabled val="1"/>
        </dgm:presLayoutVars>
      </dgm:prSet>
      <dgm:spPr/>
    </dgm:pt>
  </dgm:ptLst>
  <dgm:cxnLst>
    <dgm:cxn modelId="{73F93F03-8FF5-4681-BB28-3FBF216E1148}" srcId="{1A2F6069-1650-46FD-B211-BD43AFC51A94}" destId="{2C5BA950-4825-476E-8C4A-FF8138497374}" srcOrd="0" destOrd="0" parTransId="{B2DD3E30-A3F5-4161-9F67-B09E5EC15D0F}" sibTransId="{86C3CB57-8D96-460A-8116-BB3CB9F5CFCB}"/>
    <dgm:cxn modelId="{331B3720-F517-4452-9E9B-8ED4431BF3CC}" type="presOf" srcId="{1A2F6069-1650-46FD-B211-BD43AFC51A94}" destId="{05E05A46-209A-457A-B1E7-36022C43D1A4}" srcOrd="0" destOrd="0" presId="urn:microsoft.com/office/officeart/2011/layout/CircleProcess"/>
    <dgm:cxn modelId="{0B474026-5B0F-475C-A672-BB4ECFE2C550}" type="presOf" srcId="{9E047E0B-D120-4683-AACF-B5DA6C45883A}" destId="{06EC86F8-F71A-4C6D-9103-4C31FE53E574}" srcOrd="1" destOrd="0" presId="urn:microsoft.com/office/officeart/2011/layout/CircleProcess"/>
    <dgm:cxn modelId="{D2A01E28-FFC1-4ADF-B42D-7BF1AF9E4E52}" type="presOf" srcId="{BA2103C0-249F-462C-9FB1-95EDFCBF4F50}" destId="{E2101E5D-76D4-4023-8B13-67927C950DFA}" srcOrd="1" destOrd="0" presId="urn:microsoft.com/office/officeart/2011/layout/CircleProcess"/>
    <dgm:cxn modelId="{AC645A3D-1F2C-4B57-81DF-9215A4DB5112}" type="presOf" srcId="{32FE4114-7085-4F59-8278-CE0259A9D55F}" destId="{433A3104-6398-4605-B62E-672E8A74D0BA}" srcOrd="0" destOrd="0" presId="urn:microsoft.com/office/officeart/2011/layout/CircleProcess"/>
    <dgm:cxn modelId="{9B324A5E-9E78-4320-8C4C-49C0E57B0650}" srcId="{1A2F6069-1650-46FD-B211-BD43AFC51A94}" destId="{9E047E0B-D120-4683-AACF-B5DA6C45883A}" srcOrd="3" destOrd="0" parTransId="{42999B20-1C12-4A0F-A99D-8FD36669C1F2}" sibTransId="{9D920C10-5C0D-4D08-9FD2-221F3AB5AAE3}"/>
    <dgm:cxn modelId="{FC109D45-E709-4AA1-9B21-85AD74DCF78A}" type="presOf" srcId="{2C5BA950-4825-476E-8C4A-FF8138497374}" destId="{6EF2FEA2-E11A-4DB2-9BC3-589D525FB9D0}" srcOrd="1" destOrd="0" presId="urn:microsoft.com/office/officeart/2011/layout/CircleProcess"/>
    <dgm:cxn modelId="{819CB24E-E23D-4B71-9943-7A7BFFC254FD}" type="presOf" srcId="{9E047E0B-D120-4683-AACF-B5DA6C45883A}" destId="{BC3DB072-176B-4CEB-9AF8-6E4E3D5ADCE1}" srcOrd="0" destOrd="0" presId="urn:microsoft.com/office/officeart/2011/layout/CircleProcess"/>
    <dgm:cxn modelId="{72A82271-56EC-4437-B1A5-DB6758D9AB49}" srcId="{1A2F6069-1650-46FD-B211-BD43AFC51A94}" destId="{BA2103C0-249F-462C-9FB1-95EDFCBF4F50}" srcOrd="2" destOrd="0" parTransId="{6EB5F4BB-D5BC-4BEC-9C58-2900AA4BC88C}" sibTransId="{D95CC045-29A4-4624-9E15-08FECF0C9538}"/>
    <dgm:cxn modelId="{2FAE3FAC-3C0A-4E36-879F-CAA5BECE67F8}" type="presOf" srcId="{BA2103C0-249F-462C-9FB1-95EDFCBF4F50}" destId="{F447612A-1938-49DB-8613-98611EC7229E}" srcOrd="0" destOrd="0" presId="urn:microsoft.com/office/officeart/2011/layout/CircleProcess"/>
    <dgm:cxn modelId="{2D5385AD-24F8-4908-84E5-F710DAC563AE}" type="presOf" srcId="{32FE4114-7085-4F59-8278-CE0259A9D55F}" destId="{FABCDF90-5B0B-45C3-B402-EF3AA973CF68}" srcOrd="1" destOrd="0" presId="urn:microsoft.com/office/officeart/2011/layout/CircleProcess"/>
    <dgm:cxn modelId="{A45739C1-6E5D-4B2E-991E-877C3611D11B}" type="presOf" srcId="{2C5BA950-4825-476E-8C4A-FF8138497374}" destId="{61EDC75C-F5F3-4E76-B7D4-457513CD9D5A}" srcOrd="0" destOrd="0" presId="urn:microsoft.com/office/officeart/2011/layout/CircleProcess"/>
    <dgm:cxn modelId="{EA5998F6-4179-475D-9E6D-0B28D1C1BD20}" srcId="{1A2F6069-1650-46FD-B211-BD43AFC51A94}" destId="{32FE4114-7085-4F59-8278-CE0259A9D55F}" srcOrd="1" destOrd="0" parTransId="{D8063A5F-654C-41E3-A8AB-A01E4BF77A01}" sibTransId="{78BAAC4E-701C-4CED-930A-143C036933E5}"/>
    <dgm:cxn modelId="{F2BEFF1F-F316-44EB-8CB5-01457AAFB054}" type="presParOf" srcId="{05E05A46-209A-457A-B1E7-36022C43D1A4}" destId="{899AA07F-B758-4E1A-8F5E-7B9890B032C6}" srcOrd="0" destOrd="0" presId="urn:microsoft.com/office/officeart/2011/layout/CircleProcess"/>
    <dgm:cxn modelId="{67046F0F-4DBC-44B2-ABFC-C0654ECCCBEE}" type="presParOf" srcId="{899AA07F-B758-4E1A-8F5E-7B9890B032C6}" destId="{1B7373E2-79B5-446B-B041-89686554F930}" srcOrd="0" destOrd="0" presId="urn:microsoft.com/office/officeart/2011/layout/CircleProcess"/>
    <dgm:cxn modelId="{F40F7A85-0D1B-4D4C-AB9F-EE9997BF8B85}" type="presParOf" srcId="{05E05A46-209A-457A-B1E7-36022C43D1A4}" destId="{A2B237DD-171E-458E-9614-B463E6DA5229}" srcOrd="1" destOrd="0" presId="urn:microsoft.com/office/officeart/2011/layout/CircleProcess"/>
    <dgm:cxn modelId="{84FE6BE8-45E4-4B01-968B-82C962D03387}" type="presParOf" srcId="{A2B237DD-171E-458E-9614-B463E6DA5229}" destId="{BC3DB072-176B-4CEB-9AF8-6E4E3D5ADCE1}" srcOrd="0" destOrd="0" presId="urn:microsoft.com/office/officeart/2011/layout/CircleProcess"/>
    <dgm:cxn modelId="{491CBC75-3061-4737-9457-7F331D63427D}" type="presParOf" srcId="{05E05A46-209A-457A-B1E7-36022C43D1A4}" destId="{06EC86F8-F71A-4C6D-9103-4C31FE53E574}" srcOrd="2" destOrd="0" presId="urn:microsoft.com/office/officeart/2011/layout/CircleProcess"/>
    <dgm:cxn modelId="{B123EAA9-2DF1-4EA6-8779-0BC16E32E0FB}" type="presParOf" srcId="{05E05A46-209A-457A-B1E7-36022C43D1A4}" destId="{5CDC2948-72DA-44CB-B3ED-F43A3798CF88}" srcOrd="3" destOrd="0" presId="urn:microsoft.com/office/officeart/2011/layout/CircleProcess"/>
    <dgm:cxn modelId="{CC04444E-51BC-456C-84BF-1F24965A6CD7}" type="presParOf" srcId="{5CDC2948-72DA-44CB-B3ED-F43A3798CF88}" destId="{2E782406-875D-4D93-954D-0ADBF3CCA96E}" srcOrd="0" destOrd="0" presId="urn:microsoft.com/office/officeart/2011/layout/CircleProcess"/>
    <dgm:cxn modelId="{21CAAADA-AE8A-4607-AAA2-E263E3871671}" type="presParOf" srcId="{05E05A46-209A-457A-B1E7-36022C43D1A4}" destId="{5A056C9D-3C59-4BFB-8FAD-F0515AD3C1A3}" srcOrd="4" destOrd="0" presId="urn:microsoft.com/office/officeart/2011/layout/CircleProcess"/>
    <dgm:cxn modelId="{52D4D52D-52EA-4E67-8C54-A9E353892C75}" type="presParOf" srcId="{5A056C9D-3C59-4BFB-8FAD-F0515AD3C1A3}" destId="{F447612A-1938-49DB-8613-98611EC7229E}" srcOrd="0" destOrd="0" presId="urn:microsoft.com/office/officeart/2011/layout/CircleProcess"/>
    <dgm:cxn modelId="{963EAF5D-AF1F-4942-9282-83E54732C2B8}" type="presParOf" srcId="{05E05A46-209A-457A-B1E7-36022C43D1A4}" destId="{E2101E5D-76D4-4023-8B13-67927C950DFA}" srcOrd="5" destOrd="0" presId="urn:microsoft.com/office/officeart/2011/layout/CircleProcess"/>
    <dgm:cxn modelId="{8D0263F8-02E1-48B0-A014-8D0E87E72E02}" type="presParOf" srcId="{05E05A46-209A-457A-B1E7-36022C43D1A4}" destId="{3C07D137-4111-4ED1-A10A-D29F8E20A03F}" srcOrd="6" destOrd="0" presId="urn:microsoft.com/office/officeart/2011/layout/CircleProcess"/>
    <dgm:cxn modelId="{C19B7FEB-069D-4F63-8ACB-142C279A9485}" type="presParOf" srcId="{3C07D137-4111-4ED1-A10A-D29F8E20A03F}" destId="{DD52A336-9A90-4936-9B1B-0CAFEEAF3688}" srcOrd="0" destOrd="0" presId="urn:microsoft.com/office/officeart/2011/layout/CircleProcess"/>
    <dgm:cxn modelId="{0DBCBCAF-C1DF-4694-B51F-46383CB69CEA}" type="presParOf" srcId="{05E05A46-209A-457A-B1E7-36022C43D1A4}" destId="{AB82B056-CA1B-4884-A8F5-F2D84B2EC19D}" srcOrd="7" destOrd="0" presId="urn:microsoft.com/office/officeart/2011/layout/CircleProcess"/>
    <dgm:cxn modelId="{65B2632F-2BC1-4CD4-9AE5-C6ADB7824297}" type="presParOf" srcId="{AB82B056-CA1B-4884-A8F5-F2D84B2EC19D}" destId="{433A3104-6398-4605-B62E-672E8A74D0BA}" srcOrd="0" destOrd="0" presId="urn:microsoft.com/office/officeart/2011/layout/CircleProcess"/>
    <dgm:cxn modelId="{8B2E81C5-157A-4817-B663-542579502FC3}" type="presParOf" srcId="{05E05A46-209A-457A-B1E7-36022C43D1A4}" destId="{FABCDF90-5B0B-45C3-B402-EF3AA973CF68}" srcOrd="8" destOrd="0" presId="urn:microsoft.com/office/officeart/2011/layout/CircleProcess"/>
    <dgm:cxn modelId="{75C56132-93FF-4D2D-9211-87AA258FC0B8}" type="presParOf" srcId="{05E05A46-209A-457A-B1E7-36022C43D1A4}" destId="{FCF54054-8B53-45CC-84A5-8A791CD983B1}" srcOrd="9" destOrd="0" presId="urn:microsoft.com/office/officeart/2011/layout/CircleProcess"/>
    <dgm:cxn modelId="{A89BB606-CFC7-4D42-9C1D-90060C465DD8}" type="presParOf" srcId="{FCF54054-8B53-45CC-84A5-8A791CD983B1}" destId="{0460CD0A-65FB-455C-8ECF-17865023ECA3}" srcOrd="0" destOrd="0" presId="urn:microsoft.com/office/officeart/2011/layout/CircleProcess"/>
    <dgm:cxn modelId="{A338797B-8A77-471D-B747-5E2E9506ADC6}" type="presParOf" srcId="{05E05A46-209A-457A-B1E7-36022C43D1A4}" destId="{864E739D-0460-4A79-8955-F6D137FDE9EF}" srcOrd="10" destOrd="0" presId="urn:microsoft.com/office/officeart/2011/layout/CircleProcess"/>
    <dgm:cxn modelId="{C33E5D6D-6406-4F46-82A9-7F50FC36C79A}" type="presParOf" srcId="{864E739D-0460-4A79-8955-F6D137FDE9EF}" destId="{61EDC75C-F5F3-4E76-B7D4-457513CD9D5A}" srcOrd="0" destOrd="0" presId="urn:microsoft.com/office/officeart/2011/layout/CircleProcess"/>
    <dgm:cxn modelId="{9E4D915F-99B3-498E-ADB3-6FE56ABBE07C}" type="presParOf" srcId="{05E05A46-209A-457A-B1E7-36022C43D1A4}" destId="{6EF2FEA2-E11A-4DB2-9BC3-589D525FB9D0}"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373E2-79B5-446B-B041-89686554F930}">
      <dsp:nvSpPr>
        <dsp:cNvPr id="0" name=""/>
        <dsp:cNvSpPr/>
      </dsp:nvSpPr>
      <dsp:spPr>
        <a:xfrm>
          <a:off x="5907359" y="1502778"/>
          <a:ext cx="1767942" cy="176803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DB072-176B-4CEB-9AF8-6E4E3D5ADCE1}">
      <dsp:nvSpPr>
        <dsp:cNvPr id="0" name=""/>
        <dsp:cNvSpPr/>
      </dsp:nvSpPr>
      <dsp:spPr>
        <a:xfrm>
          <a:off x="6084826" y="1553802"/>
          <a:ext cx="1650433" cy="1650143"/>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0B050"/>
              </a:solidFill>
            </a:rPr>
            <a:t>Value!</a:t>
          </a:r>
        </a:p>
      </dsp:txBody>
      <dsp:txXfrm>
        <a:off x="6320603" y="1789581"/>
        <a:ext cx="1178880" cy="1178585"/>
      </dsp:txXfrm>
    </dsp:sp>
    <dsp:sp modelId="{2E782406-875D-4D93-954D-0ADBF3CCA96E}">
      <dsp:nvSpPr>
        <dsp:cNvPr id="0" name=""/>
        <dsp:cNvSpPr/>
      </dsp:nvSpPr>
      <dsp:spPr>
        <a:xfrm rot="2700000">
          <a:off x="4072687" y="1502653"/>
          <a:ext cx="1767971" cy="1767971"/>
        </a:xfrm>
        <a:prstGeom prst="teardrop">
          <a:avLst>
            <a:gd name="adj" fmla="val 10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47612A-1938-49DB-8613-98611EC7229E}">
      <dsp:nvSpPr>
        <dsp:cNvPr id="0" name=""/>
        <dsp:cNvSpPr/>
      </dsp:nvSpPr>
      <dsp:spPr>
        <a:xfrm>
          <a:off x="4139416" y="1561723"/>
          <a:ext cx="1650433" cy="1650143"/>
        </a:xfrm>
        <a:prstGeom prst="ellipse">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8F8F8"/>
              </a:solidFill>
            </a:rPr>
            <a:t>Cognitive Computing</a:t>
          </a:r>
        </a:p>
      </dsp:txBody>
      <dsp:txXfrm>
        <a:off x="4375193" y="1797502"/>
        <a:ext cx="1178880" cy="1178585"/>
      </dsp:txXfrm>
    </dsp:sp>
    <dsp:sp modelId="{DD52A336-9A90-4936-9B1B-0CAFEEAF3688}">
      <dsp:nvSpPr>
        <dsp:cNvPr id="0" name=""/>
        <dsp:cNvSpPr/>
      </dsp:nvSpPr>
      <dsp:spPr>
        <a:xfrm rot="2700000">
          <a:off x="2253193" y="1502653"/>
          <a:ext cx="1767971" cy="1767971"/>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3A3104-6398-4605-B62E-672E8A74D0BA}">
      <dsp:nvSpPr>
        <dsp:cNvPr id="0" name=""/>
        <dsp:cNvSpPr/>
      </dsp:nvSpPr>
      <dsp:spPr>
        <a:xfrm>
          <a:off x="2312341" y="1561723"/>
          <a:ext cx="1650433" cy="1650143"/>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Big Data</a:t>
          </a:r>
        </a:p>
      </dsp:txBody>
      <dsp:txXfrm>
        <a:off x="2548117" y="1797502"/>
        <a:ext cx="1178880" cy="1178585"/>
      </dsp:txXfrm>
    </dsp:sp>
    <dsp:sp modelId="{0460CD0A-65FB-455C-8ECF-17865023ECA3}">
      <dsp:nvSpPr>
        <dsp:cNvPr id="0" name=""/>
        <dsp:cNvSpPr/>
      </dsp:nvSpPr>
      <dsp:spPr>
        <a:xfrm rot="2700000">
          <a:off x="426117" y="1502653"/>
          <a:ext cx="1767971" cy="1767971"/>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EDC75C-F5F3-4E76-B7D4-457513CD9D5A}">
      <dsp:nvSpPr>
        <dsp:cNvPr id="0" name=""/>
        <dsp:cNvSpPr/>
      </dsp:nvSpPr>
      <dsp:spPr>
        <a:xfrm>
          <a:off x="485265" y="1561723"/>
          <a:ext cx="1650433" cy="1650143"/>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IoT</a:t>
          </a:r>
        </a:p>
      </dsp:txBody>
      <dsp:txXfrm>
        <a:off x="721041" y="1797502"/>
        <a:ext cx="1178880" cy="117858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B289C-65E0-4FFB-8F99-8B42AB8F4F1A}" type="datetimeFigureOut">
              <a:rPr lang="en-US" smtClean="0"/>
              <a:t>3/20/2021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0C86E0-F8FD-4BCC-A45F-2B1D2D440DF6}" type="slidenum">
              <a:rPr lang="en-US" smtClean="0"/>
              <a:t>‹#›</a:t>
            </a:fld>
            <a:endParaRPr lang="en-US"/>
          </a:p>
        </p:txBody>
      </p:sp>
    </p:spTree>
    <p:extLst>
      <p:ext uri="{BB962C8B-B14F-4D97-AF65-F5344CB8AC3E}">
        <p14:creationId xmlns:p14="http://schemas.microsoft.com/office/powerpoint/2010/main" val="1268999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730" tIns="44865" rIns="89730" bIns="44865">
            <a:normAutofit/>
          </a:bodyPr>
          <a:lstStyle/>
          <a:p>
            <a:endParaRPr lang="en-US" dirty="0"/>
          </a:p>
        </p:txBody>
      </p:sp>
      <p:sp>
        <p:nvSpPr>
          <p:cNvPr id="4" name="Slide Number Placeholder 3"/>
          <p:cNvSpPr>
            <a:spLocks noGrp="1"/>
          </p:cNvSpPr>
          <p:nvPr>
            <p:ph type="sldNum" sz="quarter" idx="10"/>
          </p:nvPr>
        </p:nvSpPr>
        <p:spPr/>
        <p:txBody>
          <a:bodyPr lIns="89730" tIns="44865" rIns="89730" bIns="44865"/>
          <a:lstStyle/>
          <a:p>
            <a:pPr marL="0" marR="0" lvl="0" indent="0" algn="r" defTabSz="457200" rtl="0" eaLnBrk="1" fontAlgn="auto" latinLnBrk="0" hangingPunct="1">
              <a:lnSpc>
                <a:spcPct val="100000"/>
              </a:lnSpc>
              <a:spcBef>
                <a:spcPts val="0"/>
              </a:spcBef>
              <a:spcAft>
                <a:spcPts val="0"/>
              </a:spcAft>
              <a:buClrTx/>
              <a:buSzTx/>
              <a:buFontTx/>
              <a:buNone/>
              <a:tabLst/>
              <a:defRPr/>
            </a:pPr>
            <a:fld id="{29317479-E888-41BF-B04E-E689EDDD26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79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09A7A-A54A-4F25-A71B-A22867558E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368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noChangeArrowheads="1"/>
          </p:cNvSpPr>
          <p:nvPr>
            <p:ph type="sldNum" sz="quarter" idx="5"/>
          </p:nvPr>
        </p:nvSpPr>
        <p:spPr>
          <a:noFill/>
        </p:spPr>
        <p:txBody>
          <a:bodyPr/>
          <a:lstStyle/>
          <a:p>
            <a:fld id="{F5C0FCA9-653F-4ADA-9291-4AD57AD5A52F}" type="slidenum">
              <a:rPr lang="en-US"/>
              <a:pPr/>
              <a:t>20</a:t>
            </a:fld>
            <a:endParaRPr lang="en-US" dirty="0"/>
          </a:p>
        </p:txBody>
      </p:sp>
      <p:sp>
        <p:nvSpPr>
          <p:cNvPr id="26626" name="Rectangle 26625"/>
          <p:cNvSpPr>
            <a:spLocks noGrp="1" noRot="1" noChangeAspect="1" noChangeArrowheads="1" noTextEdit="1"/>
          </p:cNvSpPr>
          <p:nvPr>
            <p:ph type="sldImg"/>
          </p:nvPr>
        </p:nvSpPr>
        <p:spPr>
          <a:xfrm>
            <a:off x="1143000" y="685800"/>
            <a:ext cx="4572000" cy="3429000"/>
          </a:xfrm>
          <a:noFill/>
          <a:ln cap="flat">
            <a:headEnd type="none" w="med" len="med"/>
            <a:tailEnd type="none" w="med" len="med"/>
          </a:ln>
        </p:spPr>
      </p:sp>
      <p:sp>
        <p:nvSpPr>
          <p:cNvPr id="26627" name="Rectangle 26626"/>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501480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8106" rtl="0" eaLnBrk="0" fontAlgn="base" latinLnBrk="0" hangingPunct="0">
              <a:lnSpc>
                <a:spcPct val="100000"/>
              </a:lnSpc>
              <a:spcBef>
                <a:spcPct val="0"/>
              </a:spcBef>
              <a:spcAft>
                <a:spcPct val="0"/>
              </a:spcAft>
              <a:buClrTx/>
              <a:buSzTx/>
              <a:buFontTx/>
              <a:buNone/>
              <a:tabLst/>
              <a:defRPr/>
            </a:pPr>
            <a:fld id="{E12836B8-0666-455A-A8B9-A8B0245C400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8106"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87967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noChangeArrowheads="1"/>
          </p:cNvSpPr>
          <p:nvPr>
            <p:ph type="sldNum" sz="quarter" idx="5"/>
          </p:nvPr>
        </p:nvSpPr>
        <p:spPr>
          <a:noFill/>
        </p:spPr>
        <p:txBody>
          <a:bodyPr/>
          <a:lstStyle/>
          <a:p>
            <a:fld id="{F5C0FCA9-653F-4ADA-9291-4AD57AD5A52F}" type="slidenum">
              <a:rPr lang="en-US"/>
              <a:pPr/>
              <a:t>26</a:t>
            </a:fld>
            <a:endParaRPr lang="en-US" dirty="0"/>
          </a:p>
        </p:txBody>
      </p:sp>
      <p:sp>
        <p:nvSpPr>
          <p:cNvPr id="26626" name="Rectangle 26625"/>
          <p:cNvSpPr>
            <a:spLocks noGrp="1" noRot="1" noChangeAspect="1" noChangeArrowheads="1" noTextEdit="1"/>
          </p:cNvSpPr>
          <p:nvPr>
            <p:ph type="sldImg"/>
          </p:nvPr>
        </p:nvSpPr>
        <p:spPr>
          <a:xfrm>
            <a:off x="1143000" y="685800"/>
            <a:ext cx="4572000" cy="3429000"/>
          </a:xfrm>
          <a:noFill/>
          <a:ln cap="flat">
            <a:headEnd type="none" w="med" len="med"/>
            <a:tailEnd type="none" w="med" len="med"/>
          </a:ln>
        </p:spPr>
      </p:sp>
      <p:sp>
        <p:nvSpPr>
          <p:cNvPr id="26627" name="Rectangle 26626"/>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8677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8C0F5-EA22-4A28-9CC6-5B0FB3F99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343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8C0F5-EA22-4A28-9CC6-5B0FB3F99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829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8C0F5-EA22-4A28-9CC6-5B0FB3F99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727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8C0F5-EA22-4A28-9CC6-5B0FB3F99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971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8C0F5-EA22-4A28-9CC6-5B0FB3F99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217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E1C9423E-3726-4548-9742-C04351A38343}"/>
              </a:ext>
            </a:extLst>
          </p:cNvPr>
          <p:cNvSpPr>
            <a:spLocks noGrp="1" noRot="1" noChangeAspect="1" noTextEdit="1"/>
          </p:cNvSpPr>
          <p:nvPr>
            <p:ph type="sldImg"/>
          </p:nvPr>
        </p:nvSpPr>
        <p:spPr>
          <a:ln/>
        </p:spPr>
      </p:sp>
      <p:sp>
        <p:nvSpPr>
          <p:cNvPr id="25602" name="Notes Placeholder 2">
            <a:extLst>
              <a:ext uri="{FF2B5EF4-FFF2-40B4-BE49-F238E27FC236}">
                <a16:creationId xmlns:a16="http://schemas.microsoft.com/office/drawing/2014/main" id="{B8EB4519-1717-4535-B3E9-42A14F9147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603" name="Slide Number Placeholder 3">
            <a:extLst>
              <a:ext uri="{FF2B5EF4-FFF2-40B4-BE49-F238E27FC236}">
                <a16:creationId xmlns:a16="http://schemas.microsoft.com/office/drawing/2014/main" id="{FD176FB9-C397-4A32-AB75-822469B786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03DFF0-E1B1-4FA2-B91B-D8650F5D34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noChangeArrowheads="1"/>
          </p:cNvSpPr>
          <p:nvPr>
            <p:ph type="sldNum" sz="quarter" idx="5"/>
          </p:nvPr>
        </p:nvSpPr>
        <p:spPr>
          <a:noFill/>
        </p:spPr>
        <p:txBody>
          <a:bodyPr/>
          <a:lstStyle/>
          <a:p>
            <a:fld id="{F5C0FCA9-653F-4ADA-9291-4AD57AD5A52F}" type="slidenum">
              <a:rPr lang="en-US"/>
              <a:pPr/>
              <a:t>2</a:t>
            </a:fld>
            <a:endParaRPr lang="en-US" dirty="0"/>
          </a:p>
        </p:txBody>
      </p:sp>
      <p:sp>
        <p:nvSpPr>
          <p:cNvPr id="26626" name="Rectangle 26625"/>
          <p:cNvSpPr>
            <a:spLocks noGrp="1" noRot="1" noChangeAspect="1" noChangeArrowheads="1" noTextEdit="1"/>
          </p:cNvSpPr>
          <p:nvPr>
            <p:ph type="sldImg"/>
          </p:nvPr>
        </p:nvSpPr>
        <p:spPr>
          <a:xfrm>
            <a:off x="1143000" y="685800"/>
            <a:ext cx="4572000" cy="3429000"/>
          </a:xfrm>
          <a:noFill/>
          <a:ln cap="flat">
            <a:headEnd type="none" w="med" len="med"/>
            <a:tailEnd type="none" w="med" len="med"/>
          </a:ln>
        </p:spPr>
      </p:sp>
      <p:sp>
        <p:nvSpPr>
          <p:cNvPr id="26627" name="Rectangle 26626"/>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71373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8C0F5-EA22-4A28-9CC6-5B0FB3F99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442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noChangeArrowheads="1"/>
          </p:cNvSpPr>
          <p:nvPr>
            <p:ph type="sldNum" sz="quarter" idx="5"/>
          </p:nvPr>
        </p:nvSpPr>
        <p:spPr>
          <a:noFill/>
        </p:spPr>
        <p:txBody>
          <a:bodyPr/>
          <a:lstStyle/>
          <a:p>
            <a:fld id="{F5C0FCA9-653F-4ADA-9291-4AD57AD5A52F}" type="slidenum">
              <a:rPr lang="en-US"/>
              <a:pPr/>
              <a:t>35</a:t>
            </a:fld>
            <a:endParaRPr lang="en-US" dirty="0"/>
          </a:p>
        </p:txBody>
      </p:sp>
      <p:sp>
        <p:nvSpPr>
          <p:cNvPr id="26626" name="Rectangle 26625"/>
          <p:cNvSpPr>
            <a:spLocks noGrp="1" noRot="1" noChangeAspect="1" noChangeArrowheads="1" noTextEdit="1"/>
          </p:cNvSpPr>
          <p:nvPr>
            <p:ph type="sldImg"/>
          </p:nvPr>
        </p:nvSpPr>
        <p:spPr>
          <a:xfrm>
            <a:off x="1143000" y="685800"/>
            <a:ext cx="4572000" cy="3429000"/>
          </a:xfrm>
          <a:noFill/>
          <a:ln cap="flat">
            <a:headEnd type="none" w="med" len="med"/>
            <a:tailEnd type="none" w="med" len="med"/>
          </a:ln>
        </p:spPr>
      </p:sp>
      <p:sp>
        <p:nvSpPr>
          <p:cNvPr id="26627" name="Rectangle 26626"/>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9279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rPr>
              <a:t>Machine intelligence is based upon data – lots of data!</a:t>
            </a:r>
          </a:p>
          <a:p>
            <a:r>
              <a:rPr lang="en-US" sz="1200" dirty="0" err="1">
                <a:solidFill>
                  <a:srgbClr val="000000"/>
                </a:solidFill>
              </a:rPr>
              <a:t>IoT</a:t>
            </a:r>
            <a:r>
              <a:rPr lang="en-US" sz="1200" dirty="0">
                <a:solidFill>
                  <a:srgbClr val="000000"/>
                </a:solidFill>
              </a:rPr>
              <a:t> makes big data even bigger!!! (often called big data on steroids!)</a:t>
            </a:r>
          </a:p>
          <a:p>
            <a:r>
              <a:rPr lang="en-US" sz="1200" dirty="0">
                <a:solidFill>
                  <a:srgbClr val="000000"/>
                </a:solidFill>
                <a:sym typeface="Wingdings" panose="05000000000000000000" pitchFamily="2" charset="2"/>
              </a:rPr>
              <a:t>AI and XR systems will help extract value from big data – beyond what humans and traditional systems are capable of extracting.</a:t>
            </a:r>
          </a:p>
          <a:p>
            <a:r>
              <a:rPr lang="en-US" sz="1200" dirty="0">
                <a:solidFill>
                  <a:srgbClr val="000000"/>
                </a:solidFill>
                <a:sym typeface="Wingdings" panose="05000000000000000000" pitchFamily="2" charset="2"/>
              </a:rPr>
              <a:t>AI and XR systems also require enormous volumes of data (big data) to function in a way that creates value.</a:t>
            </a:r>
          </a:p>
          <a:p>
            <a:r>
              <a:rPr lang="en-US" sz="1200" dirty="0">
                <a:solidFill>
                  <a:srgbClr val="000000"/>
                </a:solidFill>
                <a:sym typeface="Wingdings" panose="05000000000000000000" pitchFamily="2" charset="2"/>
              </a:rPr>
              <a:t>In other words, the topics we covered – </a:t>
            </a:r>
            <a:r>
              <a:rPr lang="en-US" sz="1200" dirty="0" err="1">
                <a:solidFill>
                  <a:srgbClr val="000000"/>
                </a:solidFill>
                <a:sym typeface="Wingdings" panose="05000000000000000000" pitchFamily="2" charset="2"/>
              </a:rPr>
              <a:t>IoT</a:t>
            </a:r>
            <a:r>
              <a:rPr lang="en-US" sz="1200" dirty="0">
                <a:solidFill>
                  <a:srgbClr val="000000"/>
                </a:solidFill>
                <a:sym typeface="Wingdings" panose="05000000000000000000" pitchFamily="2" charset="2"/>
              </a:rPr>
              <a:t>, Big Data, AI, and XR share a highly symbiotic relationship – but the most common theme across all is data!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D1476-FE71-4D40-8383-8F13789DD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659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noChangeArrowheads="1"/>
          </p:cNvSpPr>
          <p:nvPr>
            <p:ph type="sldNum" sz="quarter" idx="5"/>
          </p:nvPr>
        </p:nvSpPr>
        <p:spPr>
          <a:noFill/>
        </p:spPr>
        <p:txBody>
          <a:bodyPr/>
          <a:lstStyle/>
          <a:p>
            <a:fld id="{F5C0FCA9-653F-4ADA-9291-4AD57AD5A52F}" type="slidenum">
              <a:rPr lang="en-US"/>
              <a:pPr/>
              <a:t>37</a:t>
            </a:fld>
            <a:endParaRPr lang="en-US" dirty="0"/>
          </a:p>
        </p:txBody>
      </p:sp>
      <p:sp>
        <p:nvSpPr>
          <p:cNvPr id="26626" name="Rectangle 26625"/>
          <p:cNvSpPr>
            <a:spLocks noGrp="1" noRot="1" noChangeAspect="1" noChangeArrowheads="1" noTextEdit="1"/>
          </p:cNvSpPr>
          <p:nvPr>
            <p:ph type="sldImg"/>
          </p:nvPr>
        </p:nvSpPr>
        <p:spPr>
          <a:xfrm>
            <a:off x="1143000" y="685800"/>
            <a:ext cx="4572000" cy="3429000"/>
          </a:xfrm>
          <a:noFill/>
          <a:ln cap="flat">
            <a:headEnd type="none" w="med" len="med"/>
            <a:tailEnd type="none" w="med" len="med"/>
          </a:ln>
        </p:spPr>
      </p:sp>
      <p:sp>
        <p:nvSpPr>
          <p:cNvPr id="26627" name="Rectangle 26626"/>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62145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8C0F5-EA22-4A28-9CC6-5B0FB3F99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763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8C0F5-EA22-4A28-9CC6-5B0FB3F99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737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8C0F5-EA22-4A28-9CC6-5B0FB3F99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83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8C0F5-EA22-4A28-9CC6-5B0FB3F99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209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8C0F5-EA22-4A28-9CC6-5B0FB3F99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836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0FCA9-653F-4ADA-9291-4AD57AD5A52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26" name="Rectangle 26625"/>
          <p:cNvSpPr>
            <a:spLocks noGrp="1" noRot="1" noChangeAspect="1" noChangeArrowheads="1" noTextEdit="1"/>
          </p:cNvSpPr>
          <p:nvPr>
            <p:ph type="sldImg"/>
          </p:nvPr>
        </p:nvSpPr>
        <p:spPr>
          <a:xfrm>
            <a:off x="1143000" y="685800"/>
            <a:ext cx="4572000" cy="3429000"/>
          </a:xfrm>
          <a:noFill/>
          <a:ln cap="flat">
            <a:headEnd type="none" w="med" len="med"/>
            <a:tailEnd type="none" w="med" len="med"/>
          </a:ln>
        </p:spPr>
      </p:sp>
      <p:sp>
        <p:nvSpPr>
          <p:cNvPr id="26627" name="Rectangle 26626"/>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63433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noChangeArrowheads="1"/>
          </p:cNvSpPr>
          <p:nvPr>
            <p:ph type="sldNum" sz="quarter" idx="5"/>
          </p:nvPr>
        </p:nvSpPr>
        <p:spPr>
          <a:noFill/>
        </p:spPr>
        <p:txBody>
          <a:bodyPr/>
          <a:lstStyle/>
          <a:p>
            <a:fld id="{F5C0FCA9-653F-4ADA-9291-4AD57AD5A52F}" type="slidenum">
              <a:rPr lang="en-US"/>
              <a:pPr/>
              <a:t>12</a:t>
            </a:fld>
            <a:endParaRPr lang="en-US" dirty="0"/>
          </a:p>
        </p:txBody>
      </p:sp>
      <p:sp>
        <p:nvSpPr>
          <p:cNvPr id="26626" name="Rectangle 26625"/>
          <p:cNvSpPr>
            <a:spLocks noGrp="1" noRot="1" noChangeAspect="1" noChangeArrowheads="1" noTextEdit="1"/>
          </p:cNvSpPr>
          <p:nvPr>
            <p:ph type="sldImg"/>
          </p:nvPr>
        </p:nvSpPr>
        <p:spPr>
          <a:xfrm>
            <a:off x="1143000" y="685800"/>
            <a:ext cx="4572000" cy="3429000"/>
          </a:xfrm>
          <a:noFill/>
          <a:ln cap="flat">
            <a:headEnd type="none" w="med" len="med"/>
            <a:tailEnd type="none" w="med" len="med"/>
          </a:ln>
        </p:spPr>
      </p:sp>
      <p:sp>
        <p:nvSpPr>
          <p:cNvPr id="26627" name="Rectangle 26626"/>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3580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0FCA9-653F-4ADA-9291-4AD57AD5A52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26" name="Rectangle 26625"/>
          <p:cNvSpPr>
            <a:spLocks noGrp="1" noRot="1" noChangeAspect="1" noChangeArrowheads="1" noTextEdit="1"/>
          </p:cNvSpPr>
          <p:nvPr>
            <p:ph type="sldImg"/>
          </p:nvPr>
        </p:nvSpPr>
        <p:spPr>
          <a:xfrm>
            <a:off x="1143000" y="685800"/>
            <a:ext cx="4572000" cy="3429000"/>
          </a:xfrm>
          <a:noFill/>
          <a:ln cap="flat">
            <a:headEnd type="none" w="med" len="med"/>
            <a:tailEnd type="none" w="med" len="med"/>
          </a:ln>
        </p:spPr>
      </p:sp>
      <p:sp>
        <p:nvSpPr>
          <p:cNvPr id="26627" name="Rectangle 26626"/>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84918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8C0F5-EA22-4A28-9CC6-5B0FB3F99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153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0FCA9-653F-4ADA-9291-4AD57AD5A52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26" name="Rectangle 26625"/>
          <p:cNvSpPr>
            <a:spLocks noGrp="1" noRot="1" noChangeAspect="1" noChangeArrowheads="1" noTextEdit="1"/>
          </p:cNvSpPr>
          <p:nvPr>
            <p:ph type="sldImg"/>
          </p:nvPr>
        </p:nvSpPr>
        <p:spPr>
          <a:xfrm>
            <a:off x="1143000" y="685800"/>
            <a:ext cx="4572000" cy="3429000"/>
          </a:xfrm>
          <a:noFill/>
          <a:ln cap="flat">
            <a:headEnd type="none" w="med" len="med"/>
            <a:tailEnd type="none" w="med" len="med"/>
          </a:ln>
        </p:spPr>
      </p:sp>
      <p:sp>
        <p:nvSpPr>
          <p:cNvPr id="26627" name="Rectangle 26626"/>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2600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09A7A-A54A-4F25-A71B-A22867558E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0733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09A7A-A54A-4F25-A71B-A22867558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73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09A7A-A54A-4F25-A71B-A22867558E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5948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09A7A-A54A-4F25-A71B-A22867558E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7258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09A7A-A54A-4F25-A71B-A22867558E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197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09A7A-A54A-4F25-A71B-A22867558E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2543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7.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8294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userDrawn="1"/>
        </p:nvSpPr>
        <p:spPr>
          <a:xfrm>
            <a:off x="457200" y="203743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rgbClr val="F8F8F8"/>
                </a:solidFill>
                <a:latin typeface="+mj-lt"/>
                <a:ea typeface="+mj-ea"/>
                <a:cs typeface="+mj-cs"/>
              </a:defRPr>
            </a:lvl1pPr>
          </a:lstStyle>
          <a:p>
            <a:r>
              <a:rPr lang="en-US">
                <a:solidFill>
                  <a:schemeClr val="tx1"/>
                </a:solidFill>
              </a:rPr>
              <a:t>Click to edit Master title style</a:t>
            </a:r>
          </a:p>
        </p:txBody>
      </p:sp>
    </p:spTree>
    <p:extLst>
      <p:ext uri="{BB962C8B-B14F-4D97-AF65-F5344CB8AC3E}">
        <p14:creationId xmlns:p14="http://schemas.microsoft.com/office/powerpoint/2010/main" val="33673902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ntent Page - Green">
    <p:spTree>
      <p:nvGrpSpPr>
        <p:cNvPr id="1" name="Shape 115"/>
        <p:cNvGrpSpPr/>
        <p:nvPr/>
      </p:nvGrpSpPr>
      <p:grpSpPr>
        <a:xfrm>
          <a:off x="0" y="0"/>
          <a:ext cx="0" cy="0"/>
          <a:chOff x="0" y="0"/>
          <a:chExt cx="0" cy="0"/>
        </a:xfrm>
      </p:grpSpPr>
      <p:sp>
        <p:nvSpPr>
          <p:cNvPr id="116" name="Shape 116"/>
          <p:cNvSpPr/>
          <p:nvPr/>
        </p:nvSpPr>
        <p:spPr>
          <a:xfrm>
            <a:off x="1" y="0"/>
            <a:ext cx="9144000" cy="6858000"/>
          </a:xfrm>
          <a:prstGeom prst="rect">
            <a:avLst/>
          </a:prstGeom>
          <a:solidFill>
            <a:srgbClr val="006643">
              <a:alpha val="60000"/>
            </a:srgbClr>
          </a:solidFill>
          <a:ln>
            <a:noFill/>
          </a:ln>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a:latin typeface="Calibri"/>
              <a:ea typeface="Calibri"/>
              <a:cs typeface="Calibri"/>
              <a:sym typeface="Calibri"/>
            </a:endParaRPr>
          </a:p>
        </p:txBody>
      </p:sp>
      <p:sp>
        <p:nvSpPr>
          <p:cNvPr id="118" name="Shape 118"/>
          <p:cNvSpPr txBox="1"/>
          <p:nvPr/>
        </p:nvSpPr>
        <p:spPr>
          <a:xfrm>
            <a:off x="6930629" y="80963"/>
            <a:ext cx="2163365" cy="276224"/>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dirty="0">
                <a:solidFill>
                  <a:schemeClr val="lt1"/>
                </a:solidFill>
                <a:latin typeface="Century Gothic"/>
                <a:ea typeface="Century Gothic"/>
                <a:cs typeface="Century Gothic"/>
                <a:sym typeface="Century Gothic"/>
              </a:rPr>
              <a:t>BABSON COLLEGE</a:t>
            </a:r>
          </a:p>
        </p:txBody>
      </p:sp>
      <p:sp>
        <p:nvSpPr>
          <p:cNvPr id="5" name="Text Placeholder 5"/>
          <p:cNvSpPr>
            <a:spLocks noGrp="1"/>
          </p:cNvSpPr>
          <p:nvPr>
            <p:ph type="body" sz="quarter" idx="10" hasCustomPrompt="1"/>
          </p:nvPr>
        </p:nvSpPr>
        <p:spPr>
          <a:xfrm>
            <a:off x="400050" y="1676400"/>
            <a:ext cx="8286750" cy="4572000"/>
          </a:xfrm>
        </p:spPr>
        <p:txBody>
          <a:bodyPr>
            <a:noAutofit/>
          </a:bodyPr>
          <a:lstStyle>
            <a:lvl1pPr marL="0" indent="0">
              <a:spcBef>
                <a:spcPts val="0"/>
              </a:spcBef>
              <a:spcAft>
                <a:spcPts val="338"/>
              </a:spcAft>
              <a:buClrTx/>
              <a:buSzPct val="105000"/>
              <a:buFont typeface="Arial"/>
              <a:buNone/>
              <a:defRPr sz="1688">
                <a:solidFill>
                  <a:schemeClr val="bg1"/>
                </a:solidFill>
              </a:defRPr>
            </a:lvl1pPr>
            <a:lvl2pPr>
              <a:defRPr sz="1125"/>
            </a:lvl2pPr>
            <a:lvl3pPr>
              <a:defRPr sz="1125"/>
            </a:lvl3pPr>
            <a:lvl4pPr>
              <a:defRPr sz="1125"/>
            </a:lvl4pPr>
            <a:lvl5pPr>
              <a:defRPr sz="1125"/>
            </a:lvl5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accumsan</a:t>
            </a:r>
            <a:r>
              <a:rPr lang="en-US" dirty="0"/>
              <a:t> </a:t>
            </a:r>
            <a:r>
              <a:rPr lang="en-US" dirty="0" err="1"/>
              <a:t>placerat</a:t>
            </a:r>
            <a:r>
              <a:rPr lang="en-US" dirty="0"/>
              <a:t> </a:t>
            </a:r>
            <a:r>
              <a:rPr lang="en-US" dirty="0" err="1"/>
              <a:t>erat</a:t>
            </a:r>
            <a:r>
              <a:rPr lang="en-US" dirty="0"/>
              <a:t> </a:t>
            </a:r>
            <a:r>
              <a:rPr lang="en-US" dirty="0" err="1"/>
              <a:t>ut</a:t>
            </a:r>
            <a:r>
              <a:rPr lang="en-US" dirty="0"/>
              <a:t> semper. </a:t>
            </a:r>
            <a:r>
              <a:rPr lang="en-US" dirty="0" err="1"/>
              <a:t>Aenean</a:t>
            </a:r>
            <a:r>
              <a:rPr lang="en-US" dirty="0"/>
              <a:t> </a:t>
            </a:r>
            <a:r>
              <a:rPr lang="en-US" dirty="0" err="1"/>
              <a:t>pharetra</a:t>
            </a:r>
            <a:r>
              <a:rPr lang="en-US" dirty="0"/>
              <a:t> </a:t>
            </a:r>
            <a:r>
              <a:rPr lang="en-US" dirty="0" err="1"/>
              <a:t>elit</a:t>
            </a:r>
            <a:r>
              <a:rPr lang="en-US" dirty="0"/>
              <a:t> </a:t>
            </a:r>
            <a:r>
              <a:rPr lang="en-US" dirty="0" err="1"/>
              <a:t>quis</a:t>
            </a:r>
            <a:r>
              <a:rPr lang="en-US" dirty="0"/>
              <a:t> </a:t>
            </a:r>
            <a:r>
              <a:rPr lang="en-US" dirty="0" err="1"/>
              <a:t>lorem</a:t>
            </a:r>
            <a:r>
              <a:rPr lang="en-US" dirty="0"/>
              <a:t> </a:t>
            </a:r>
            <a:r>
              <a:rPr lang="en-US" dirty="0" err="1"/>
              <a:t>sagittis</a:t>
            </a:r>
            <a:r>
              <a:rPr lang="en-US" dirty="0"/>
              <a:t>, vitae </a:t>
            </a:r>
            <a:r>
              <a:rPr lang="en-US" dirty="0" err="1"/>
              <a:t>sodales</a:t>
            </a:r>
            <a:r>
              <a:rPr lang="en-US" dirty="0"/>
              <a:t> </a:t>
            </a:r>
            <a:r>
              <a:rPr lang="en-US" dirty="0" err="1"/>
              <a:t>arcu</a:t>
            </a:r>
            <a:r>
              <a:rPr lang="en-US" dirty="0"/>
              <a:t> </a:t>
            </a:r>
            <a:r>
              <a:rPr lang="en-US" dirty="0" err="1"/>
              <a:t>elementum</a:t>
            </a:r>
            <a:r>
              <a:rPr lang="en-US" dirty="0"/>
              <a:t>.</a:t>
            </a:r>
          </a:p>
          <a:p>
            <a:endParaRPr lang="en-US" dirty="0"/>
          </a:p>
          <a:p>
            <a:r>
              <a:rPr lang="en-US" dirty="0" err="1"/>
              <a:t>Aliquam</a:t>
            </a:r>
            <a:r>
              <a:rPr lang="en-US" dirty="0"/>
              <a:t> nisi </a:t>
            </a:r>
            <a:r>
              <a:rPr lang="en-US" dirty="0" err="1"/>
              <a:t>erat</a:t>
            </a:r>
            <a:r>
              <a:rPr lang="en-US" dirty="0"/>
              <a:t>, </a:t>
            </a:r>
            <a:r>
              <a:rPr lang="en-US" dirty="0" err="1"/>
              <a:t>condimentum</a:t>
            </a:r>
            <a:r>
              <a:rPr lang="en-US" dirty="0"/>
              <a:t> ac </a:t>
            </a:r>
            <a:r>
              <a:rPr lang="en-US" dirty="0" err="1"/>
              <a:t>luctus</a:t>
            </a:r>
            <a:r>
              <a:rPr lang="en-US" dirty="0"/>
              <a:t> id, </a:t>
            </a:r>
            <a:r>
              <a:rPr lang="en-US" dirty="0" err="1"/>
              <a:t>pulvinar</a:t>
            </a:r>
            <a:r>
              <a:rPr lang="en-US" dirty="0"/>
              <a:t> non sem. </a:t>
            </a:r>
            <a:r>
              <a:rPr lang="en-US" dirty="0" err="1"/>
              <a:t>Phasellus</a:t>
            </a:r>
            <a:r>
              <a:rPr lang="en-US" dirty="0"/>
              <a:t> </a:t>
            </a:r>
            <a:r>
              <a:rPr lang="en-US" dirty="0" err="1"/>
              <a:t>felis</a:t>
            </a:r>
            <a:r>
              <a:rPr lang="en-US" dirty="0"/>
              <a:t> </a:t>
            </a:r>
            <a:r>
              <a:rPr lang="en-US" dirty="0" err="1"/>
              <a:t>orci</a:t>
            </a:r>
            <a:r>
              <a:rPr lang="en-US" dirty="0"/>
              <a:t>, dictum </a:t>
            </a:r>
            <a:r>
              <a:rPr lang="en-US" dirty="0" err="1"/>
              <a:t>vel</a:t>
            </a:r>
            <a:r>
              <a:rPr lang="en-US" dirty="0"/>
              <a:t> </a:t>
            </a:r>
            <a:r>
              <a:rPr lang="en-US" dirty="0" err="1"/>
              <a:t>nunc</a:t>
            </a:r>
            <a:r>
              <a:rPr lang="en-US" dirty="0"/>
              <a:t> </a:t>
            </a:r>
            <a:r>
              <a:rPr lang="en-US" dirty="0" err="1"/>
              <a:t>vel</a:t>
            </a:r>
            <a:r>
              <a:rPr lang="en-US" dirty="0"/>
              <a:t>, </a:t>
            </a:r>
            <a:r>
              <a:rPr lang="en-US" dirty="0" err="1"/>
              <a:t>euismod</a:t>
            </a:r>
            <a:r>
              <a:rPr lang="en-US" dirty="0"/>
              <a:t> </a:t>
            </a:r>
            <a:r>
              <a:rPr lang="en-US" dirty="0" err="1"/>
              <a:t>facilisis</a:t>
            </a:r>
            <a:r>
              <a:rPr lang="en-US" dirty="0"/>
              <a:t> dolor.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Suspendisse</a:t>
            </a:r>
            <a:r>
              <a:rPr lang="en-US" dirty="0"/>
              <a:t> in dui </a:t>
            </a:r>
            <a:r>
              <a:rPr lang="en-US" dirty="0" err="1"/>
              <a:t>pulvinar</a:t>
            </a:r>
            <a:r>
              <a:rPr lang="en-US" dirty="0"/>
              <a:t>, </a:t>
            </a:r>
            <a:r>
              <a:rPr lang="en-US" dirty="0" err="1"/>
              <a:t>egestas</a:t>
            </a:r>
            <a:r>
              <a:rPr lang="en-US" dirty="0"/>
              <a:t> </a:t>
            </a:r>
            <a:r>
              <a:rPr lang="en-US" dirty="0" err="1"/>
              <a:t>urna</a:t>
            </a:r>
            <a:r>
              <a:rPr lang="en-US" dirty="0"/>
              <a:t> et, </a:t>
            </a:r>
            <a:r>
              <a:rPr lang="en-US" dirty="0" err="1"/>
              <a:t>sollicitudin</a:t>
            </a:r>
            <a:r>
              <a:rPr lang="en-US" dirty="0"/>
              <a:t> ex. </a:t>
            </a:r>
            <a:r>
              <a:rPr lang="en-US" dirty="0" err="1"/>
              <a:t>Mauris</a:t>
            </a:r>
            <a:r>
              <a:rPr lang="en-US" dirty="0"/>
              <a:t> </a:t>
            </a:r>
            <a:r>
              <a:rPr lang="en-US" dirty="0" err="1"/>
              <a:t>dignissim</a:t>
            </a:r>
            <a:r>
              <a:rPr lang="en-US" dirty="0"/>
              <a:t> </a:t>
            </a:r>
            <a:r>
              <a:rPr lang="en-US" dirty="0" err="1"/>
              <a:t>nunc</a:t>
            </a:r>
            <a:r>
              <a:rPr lang="en-US" dirty="0"/>
              <a:t> </a:t>
            </a:r>
            <a:r>
              <a:rPr lang="en-US" dirty="0" err="1"/>
              <a:t>velit</a:t>
            </a:r>
            <a:r>
              <a:rPr lang="en-US" dirty="0"/>
              <a:t>, id </a:t>
            </a:r>
            <a:r>
              <a:rPr lang="en-US" dirty="0" err="1"/>
              <a:t>iaculis</a:t>
            </a:r>
            <a:r>
              <a:rPr lang="en-US" dirty="0"/>
              <a:t> quam </a:t>
            </a:r>
            <a:r>
              <a:rPr lang="en-US" dirty="0" err="1"/>
              <a:t>feugiat</a:t>
            </a:r>
            <a:r>
              <a:rPr lang="en-US" dirty="0"/>
              <a:t> in. </a:t>
            </a:r>
          </a:p>
          <a:p>
            <a:pPr marL="0" marR="0" lvl="0" indent="0" algn="l" defTabSz="514350" rtl="0" eaLnBrk="1" fontAlgn="auto" latinLnBrk="0" hangingPunct="1">
              <a:lnSpc>
                <a:spcPct val="90000"/>
              </a:lnSpc>
              <a:spcBef>
                <a:spcPts val="0"/>
              </a:spcBef>
              <a:spcAft>
                <a:spcPts val="338"/>
              </a:spcAft>
              <a:buClrTx/>
              <a:buSzPct val="105000"/>
              <a:buFont typeface="Arial"/>
              <a:buNone/>
              <a:tabLst/>
              <a:defRPr/>
            </a:pPr>
            <a:endParaRPr lang="en-US" dirty="0"/>
          </a:p>
        </p:txBody>
      </p:sp>
      <p:sp>
        <p:nvSpPr>
          <p:cNvPr id="6" name="Shape 60"/>
          <p:cNvSpPr txBox="1">
            <a:spLocks noGrp="1"/>
          </p:cNvSpPr>
          <p:nvPr>
            <p:ph type="ctrTitle" hasCustomPrompt="1"/>
          </p:nvPr>
        </p:nvSpPr>
        <p:spPr>
          <a:xfrm>
            <a:off x="187248" y="34946"/>
            <a:ext cx="6363571" cy="12277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2250" b="1" i="0" u="none" strike="noStrike" cap="none">
                <a:solidFill>
                  <a:schemeClr val="lt1"/>
                </a:solidFill>
                <a:latin typeface="Century Gothic"/>
                <a:ea typeface="Century Gothic"/>
                <a:cs typeface="Century Gothic"/>
                <a:sym typeface="Century Gothic"/>
              </a:defRPr>
            </a:lvl1pPr>
            <a:lvl2pPr marL="0" marR="0" lvl="1"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7175" marR="0" lvl="5"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6pPr>
            <a:lvl7pPr marL="514350" marR="0" lvl="6"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7pPr>
            <a:lvl8pPr marL="771525" marR="0" lvl="7"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8pPr>
            <a:lvl9pPr marL="1028700" marR="0" lvl="8"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r>
              <a:rPr lang="en-US" dirty="0"/>
              <a:t>Slide Title</a:t>
            </a:r>
            <a:endParaRPr dirty="0"/>
          </a:p>
        </p:txBody>
      </p:sp>
      <p:sp>
        <p:nvSpPr>
          <p:cNvPr id="7" name="Shape 118"/>
          <p:cNvSpPr txBox="1"/>
          <p:nvPr userDrawn="1"/>
        </p:nvSpPr>
        <p:spPr>
          <a:xfrm>
            <a:off x="6930629" y="80963"/>
            <a:ext cx="2163365" cy="276224"/>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dirty="0">
                <a:solidFill>
                  <a:schemeClr val="lt1"/>
                </a:solidFill>
                <a:latin typeface="Century Gothic"/>
                <a:ea typeface="Century Gothic"/>
                <a:cs typeface="Century Gothic"/>
                <a:sym typeface="Century Gothic"/>
              </a:rPr>
              <a:t>BABSON COLLEGE</a:t>
            </a:r>
          </a:p>
        </p:txBody>
      </p:sp>
    </p:spTree>
    <p:extLst>
      <p:ext uri="{BB962C8B-B14F-4D97-AF65-F5344CB8AC3E}">
        <p14:creationId xmlns:p14="http://schemas.microsoft.com/office/powerpoint/2010/main" val="27896046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Page - White">
    <p:bg>
      <p:bgRef idx="1001">
        <a:schemeClr val="bg1"/>
      </p:bgRef>
    </p:bg>
    <p:spTree>
      <p:nvGrpSpPr>
        <p:cNvPr id="1" name="Shape 115"/>
        <p:cNvGrpSpPr/>
        <p:nvPr/>
      </p:nvGrpSpPr>
      <p:grpSpPr>
        <a:xfrm>
          <a:off x="0" y="0"/>
          <a:ext cx="0" cy="0"/>
          <a:chOff x="0" y="0"/>
          <a:chExt cx="0" cy="0"/>
        </a:xfrm>
      </p:grpSpPr>
      <p:sp>
        <p:nvSpPr>
          <p:cNvPr id="2" name="Shape 118"/>
          <p:cNvSpPr txBox="1"/>
          <p:nvPr/>
        </p:nvSpPr>
        <p:spPr>
          <a:xfrm>
            <a:off x="6980636" y="91596"/>
            <a:ext cx="2163365" cy="276224"/>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dirty="0">
                <a:solidFill>
                  <a:schemeClr val="tx1">
                    <a:lumMod val="50000"/>
                    <a:lumOff val="50000"/>
                  </a:schemeClr>
                </a:solidFill>
                <a:latin typeface="Century Gothic"/>
                <a:ea typeface="Century Gothic"/>
                <a:cs typeface="Century Gothic"/>
                <a:sym typeface="Century Gothic"/>
              </a:rPr>
              <a:t>BABSON COLLEGE</a:t>
            </a:r>
          </a:p>
        </p:txBody>
      </p:sp>
      <p:sp>
        <p:nvSpPr>
          <p:cNvPr id="4" name="Shape 60"/>
          <p:cNvSpPr txBox="1">
            <a:spLocks noGrp="1"/>
          </p:cNvSpPr>
          <p:nvPr>
            <p:ph type="ctrTitle" hasCustomPrompt="1"/>
          </p:nvPr>
        </p:nvSpPr>
        <p:spPr>
          <a:xfrm>
            <a:off x="187248" y="34946"/>
            <a:ext cx="6363571" cy="12277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2250" b="1" i="0" u="none" strike="noStrike" cap="none">
                <a:solidFill>
                  <a:schemeClr val="bg1">
                    <a:lumMod val="50000"/>
                  </a:schemeClr>
                </a:solidFill>
                <a:latin typeface="Century Gothic"/>
                <a:ea typeface="Century Gothic"/>
                <a:cs typeface="Century Gothic"/>
                <a:sym typeface="Century Gothic"/>
              </a:defRPr>
            </a:lvl1pPr>
            <a:lvl2pPr marL="0" marR="0" lvl="1"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7175" marR="0" lvl="5"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6pPr>
            <a:lvl7pPr marL="514350" marR="0" lvl="6"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7pPr>
            <a:lvl8pPr marL="771525" marR="0" lvl="7"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8pPr>
            <a:lvl9pPr marL="1028700" marR="0" lvl="8"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r>
              <a:rPr lang="en-US" dirty="0"/>
              <a:t>Slide Title</a:t>
            </a:r>
            <a:endParaRPr dirty="0"/>
          </a:p>
        </p:txBody>
      </p:sp>
      <p:sp>
        <p:nvSpPr>
          <p:cNvPr id="6" name="Shape 118"/>
          <p:cNvSpPr txBox="1"/>
          <p:nvPr userDrawn="1"/>
        </p:nvSpPr>
        <p:spPr>
          <a:xfrm>
            <a:off x="6980636" y="91596"/>
            <a:ext cx="2163365" cy="276224"/>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dirty="0">
                <a:solidFill>
                  <a:schemeClr val="bg1">
                    <a:lumMod val="50000"/>
                  </a:schemeClr>
                </a:solidFill>
                <a:latin typeface="Century Gothic"/>
                <a:ea typeface="Century Gothic"/>
                <a:cs typeface="Century Gothic"/>
                <a:sym typeface="Century Gothic"/>
              </a:rPr>
              <a:t>BABSON COLLEGE</a:t>
            </a:r>
          </a:p>
        </p:txBody>
      </p:sp>
      <p:sp>
        <p:nvSpPr>
          <p:cNvPr id="9"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675">
                <a:solidFill>
                  <a:schemeClr val="tx1">
                    <a:tint val="75000"/>
                  </a:schemeClr>
                </a:solidFill>
                <a:latin typeface="Century Gothic"/>
                <a:cs typeface="Century Gothic"/>
              </a:defRPr>
            </a:lvl1pPr>
          </a:lstStyle>
          <a:p>
            <a:fld id="{F862E8FC-7D3F-5E42-93BC-44E7A158995B}" type="datetimeFigureOut">
              <a:rPr lang="en-US" smtClean="0"/>
              <a:pPr/>
              <a:t>3/20/2021</a:t>
            </a:fld>
            <a:endParaRPr lang="en-US"/>
          </a:p>
        </p:txBody>
      </p:sp>
      <p:sp>
        <p:nvSpPr>
          <p:cNvPr id="11"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675">
                <a:solidFill>
                  <a:schemeClr val="tx1">
                    <a:tint val="75000"/>
                  </a:schemeClr>
                </a:solidFill>
                <a:latin typeface="Century Gothic"/>
                <a:cs typeface="Century Gothic"/>
              </a:defRPr>
            </a:lvl1pPr>
          </a:lstStyle>
          <a:p>
            <a:endParaRPr lang="en-US"/>
          </a:p>
        </p:txBody>
      </p:sp>
      <p:sp>
        <p:nvSpPr>
          <p:cNvPr id="13"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675">
                <a:solidFill>
                  <a:schemeClr val="tx1">
                    <a:tint val="75000"/>
                  </a:schemeClr>
                </a:solidFill>
                <a:latin typeface="Century Gothic"/>
                <a:cs typeface="Century Gothic"/>
              </a:defRPr>
            </a:lvl1pPr>
          </a:lstStyle>
          <a:p>
            <a:fld id="{1130879A-A13E-1943-84A5-F3049E46B7C1}" type="slidenum">
              <a:rPr lang="en-US" smtClean="0"/>
              <a:pPr/>
              <a:t>‹#›</a:t>
            </a:fld>
            <a:endParaRPr lang="en-US"/>
          </a:p>
        </p:txBody>
      </p:sp>
      <p:sp>
        <p:nvSpPr>
          <p:cNvPr id="17" name="Text Placeholder 2"/>
          <p:cNvSpPr>
            <a:spLocks noGrp="1"/>
          </p:cNvSpPr>
          <p:nvPr>
            <p:ph idx="1" hasCustomPrompt="1"/>
          </p:nvPr>
        </p:nvSpPr>
        <p:spPr>
          <a:xfrm>
            <a:off x="393304" y="2283701"/>
            <a:ext cx="8293496" cy="3276078"/>
          </a:xfrm>
          <a:prstGeom prst="rect">
            <a:avLst/>
          </a:prstGeom>
        </p:spPr>
        <p:txBody>
          <a:bodyPr vert="horz" lIns="91440" tIns="45720" rIns="91440" bIns="45720" rtlCol="0">
            <a:normAutofit/>
          </a:bodyPr>
          <a:lstStyle>
            <a:lvl1pPr marL="257175" indent="-157163">
              <a:buClr>
                <a:schemeClr val="bg1">
                  <a:lumMod val="50000"/>
                </a:schemeClr>
              </a:buClr>
              <a:buFont typeface="Arial"/>
              <a:buChar char="•"/>
              <a:defRPr sz="1688" baseline="0">
                <a:solidFill>
                  <a:srgbClr val="7F7F7F"/>
                </a:solidFill>
                <a:latin typeface="Century Gothic"/>
                <a:cs typeface="Century Gothic"/>
              </a:defRPr>
            </a:lvl1pPr>
            <a:lvl2pPr marL="514350" indent="-171450">
              <a:buClr>
                <a:schemeClr val="bg1">
                  <a:lumMod val="50000"/>
                </a:schemeClr>
              </a:buClr>
              <a:buFont typeface="Arial"/>
              <a:buChar char="•"/>
              <a:defRPr sz="1463">
                <a:solidFill>
                  <a:srgbClr val="7F7F7F"/>
                </a:solidFill>
                <a:latin typeface="Century Gothic"/>
                <a:cs typeface="Century Gothic"/>
              </a:defRPr>
            </a:lvl2pPr>
            <a:lvl3pPr marL="706339" indent="-120551">
              <a:buClr>
                <a:schemeClr val="bg1">
                  <a:lumMod val="50000"/>
                </a:schemeClr>
              </a:buClr>
              <a:buFont typeface="Arial"/>
              <a:buChar char="•"/>
              <a:defRPr sz="1238">
                <a:solidFill>
                  <a:srgbClr val="7F7F7F"/>
                </a:solidFill>
                <a:latin typeface="Century Gothic"/>
                <a:cs typeface="Century Gothic"/>
              </a:defRPr>
            </a:lvl3pPr>
            <a:lvl4pPr marL="967979" indent="-132160">
              <a:buClr>
                <a:schemeClr val="bg1">
                  <a:lumMod val="50000"/>
                </a:schemeClr>
              </a:buClr>
              <a:buFont typeface="Arial"/>
              <a:buChar char="•"/>
              <a:defRPr>
                <a:solidFill>
                  <a:srgbClr val="7F7F7F"/>
                </a:solidFill>
                <a:latin typeface="Century Gothic"/>
                <a:cs typeface="Century Gothic"/>
              </a:defRPr>
            </a:lvl4pPr>
            <a:lvl5pPr marL="1222475" indent="-136625">
              <a:buClr>
                <a:schemeClr val="bg1">
                  <a:lumMod val="50000"/>
                </a:schemeClr>
              </a:buClr>
              <a:buFont typeface="Arial"/>
              <a:buChar char="•"/>
              <a:defRPr>
                <a:solidFill>
                  <a:srgbClr val="7F7F7F"/>
                </a:solidFill>
                <a:latin typeface="Century Gothic"/>
                <a:cs typeface="Century Gothic"/>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a:spLocks noGrp="1"/>
          </p:cNvSpPr>
          <p:nvPr>
            <p:ph type="body" sz="quarter" idx="10" hasCustomPrompt="1"/>
          </p:nvPr>
        </p:nvSpPr>
        <p:spPr>
          <a:xfrm>
            <a:off x="392907" y="1699847"/>
            <a:ext cx="8293894" cy="584567"/>
          </a:xfrm>
        </p:spPr>
        <p:txBody>
          <a:bodyPr vert="horz"/>
          <a:lstStyle>
            <a:lvl1pPr marL="100013" indent="0">
              <a:buNone/>
              <a:defRPr sz="1688" b="1">
                <a:solidFill>
                  <a:srgbClr val="7F7F7F"/>
                </a:solidFill>
              </a:defRPr>
            </a:lvl1pPr>
          </a:lstStyle>
          <a:p>
            <a:pPr lvl="0"/>
            <a:r>
              <a:rPr lang="en-US" dirty="0"/>
              <a:t>Content Title</a:t>
            </a:r>
          </a:p>
        </p:txBody>
      </p:sp>
    </p:spTree>
    <p:extLst>
      <p:ext uri="{BB962C8B-B14F-4D97-AF65-F5344CB8AC3E}">
        <p14:creationId xmlns:p14="http://schemas.microsoft.com/office/powerpoint/2010/main" val="3198861491"/>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ntent Page - White">
    <p:bg>
      <p:bgRef idx="1001">
        <a:schemeClr val="bg1"/>
      </p:bgRef>
    </p:bg>
    <p:spTree>
      <p:nvGrpSpPr>
        <p:cNvPr id="1" name="Shape 115"/>
        <p:cNvGrpSpPr/>
        <p:nvPr/>
      </p:nvGrpSpPr>
      <p:grpSpPr>
        <a:xfrm>
          <a:off x="0" y="0"/>
          <a:ext cx="0" cy="0"/>
          <a:chOff x="0" y="0"/>
          <a:chExt cx="0" cy="0"/>
        </a:xfrm>
      </p:grpSpPr>
      <p:sp>
        <p:nvSpPr>
          <p:cNvPr id="2" name="Shape 118"/>
          <p:cNvSpPr txBox="1"/>
          <p:nvPr/>
        </p:nvSpPr>
        <p:spPr>
          <a:xfrm>
            <a:off x="6980636" y="91596"/>
            <a:ext cx="2163365" cy="276224"/>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dirty="0">
                <a:solidFill>
                  <a:schemeClr val="tx1">
                    <a:lumMod val="50000"/>
                    <a:lumOff val="50000"/>
                  </a:schemeClr>
                </a:solidFill>
                <a:latin typeface="Century Gothic"/>
                <a:ea typeface="Century Gothic"/>
                <a:cs typeface="Century Gothic"/>
                <a:sym typeface="Century Gothic"/>
              </a:rPr>
              <a:t>BABSON COLLEGE</a:t>
            </a:r>
          </a:p>
        </p:txBody>
      </p:sp>
      <p:sp>
        <p:nvSpPr>
          <p:cNvPr id="6" name="Shape 118"/>
          <p:cNvSpPr txBox="1"/>
          <p:nvPr userDrawn="1"/>
        </p:nvSpPr>
        <p:spPr>
          <a:xfrm>
            <a:off x="6980636" y="91596"/>
            <a:ext cx="2163365" cy="276224"/>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dirty="0">
                <a:solidFill>
                  <a:schemeClr val="bg1">
                    <a:lumMod val="50000"/>
                  </a:schemeClr>
                </a:solidFill>
                <a:latin typeface="Century Gothic"/>
                <a:ea typeface="Century Gothic"/>
                <a:cs typeface="Century Gothic"/>
                <a:sym typeface="Century Gothic"/>
              </a:rPr>
              <a:t>BABSON COLLEGE</a:t>
            </a:r>
          </a:p>
        </p:txBody>
      </p:sp>
      <p:sp>
        <p:nvSpPr>
          <p:cNvPr id="7"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675">
                <a:solidFill>
                  <a:schemeClr val="tx1">
                    <a:tint val="75000"/>
                  </a:schemeClr>
                </a:solidFill>
                <a:latin typeface="Century Gothic"/>
                <a:cs typeface="Century Gothic"/>
              </a:defRPr>
            </a:lvl1pPr>
          </a:lstStyle>
          <a:p>
            <a:fld id="{F862E8FC-7D3F-5E42-93BC-44E7A158995B}" type="datetimeFigureOut">
              <a:rPr lang="en-US" smtClean="0"/>
              <a:pPr/>
              <a:t>3/20/2021</a:t>
            </a:fld>
            <a:endParaRPr lang="en-US"/>
          </a:p>
        </p:txBody>
      </p:sp>
      <p:sp>
        <p:nvSpPr>
          <p:cNvPr id="8"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675">
                <a:solidFill>
                  <a:schemeClr val="tx1">
                    <a:tint val="75000"/>
                  </a:schemeClr>
                </a:solidFill>
                <a:latin typeface="Century Gothic"/>
                <a:cs typeface="Century Gothic"/>
              </a:defRPr>
            </a:lvl1pPr>
          </a:lstStyle>
          <a:p>
            <a:endParaRPr lang="en-US"/>
          </a:p>
        </p:txBody>
      </p:sp>
      <p:sp>
        <p:nvSpPr>
          <p:cNvPr id="9"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675">
                <a:solidFill>
                  <a:schemeClr val="tx1">
                    <a:tint val="75000"/>
                  </a:schemeClr>
                </a:solidFill>
                <a:latin typeface="Century Gothic"/>
                <a:cs typeface="Century Gothic"/>
              </a:defRPr>
            </a:lvl1pPr>
          </a:lstStyle>
          <a:p>
            <a:fld id="{1130879A-A13E-1943-84A5-F3049E46B7C1}" type="slidenum">
              <a:rPr lang="en-US" smtClean="0"/>
              <a:pPr/>
              <a:t>‹#›</a:t>
            </a:fld>
            <a:endParaRPr lang="en-US"/>
          </a:p>
        </p:txBody>
      </p:sp>
      <p:sp>
        <p:nvSpPr>
          <p:cNvPr id="13" name="Content Placeholder 2"/>
          <p:cNvSpPr>
            <a:spLocks noGrp="1"/>
          </p:cNvSpPr>
          <p:nvPr>
            <p:ph idx="1" hasCustomPrompt="1"/>
          </p:nvPr>
        </p:nvSpPr>
        <p:spPr>
          <a:xfrm>
            <a:off x="3575449" y="273053"/>
            <a:ext cx="5111353" cy="5853113"/>
          </a:xfrm>
        </p:spPr>
        <p:txBody>
          <a:bodyPr/>
          <a:lstStyle>
            <a:lvl1pPr marL="253604" indent="-153591">
              <a:buClr>
                <a:schemeClr val="bg1">
                  <a:lumMod val="50000"/>
                </a:schemeClr>
              </a:buClr>
              <a:buFont typeface="Arial"/>
              <a:buChar char="•"/>
              <a:defRPr sz="1688">
                <a:solidFill>
                  <a:srgbClr val="7F7F7F"/>
                </a:solidFill>
              </a:defRPr>
            </a:lvl1pPr>
            <a:lvl2pPr marL="516136" indent="-173236">
              <a:buClr>
                <a:schemeClr val="bg1">
                  <a:lumMod val="50000"/>
                </a:schemeClr>
              </a:buClr>
              <a:buFont typeface="Arial"/>
              <a:buChar char="•"/>
              <a:defRPr sz="1463">
                <a:solidFill>
                  <a:srgbClr val="7F7F7F"/>
                </a:solidFill>
              </a:defRPr>
            </a:lvl2pPr>
            <a:lvl3pPr marL="738485" indent="-152698">
              <a:buClr>
                <a:schemeClr val="bg1">
                  <a:lumMod val="50000"/>
                </a:schemeClr>
              </a:buClr>
              <a:buFont typeface="Arial"/>
              <a:buChar char="•"/>
              <a:defRPr sz="1238">
                <a:solidFill>
                  <a:srgbClr val="7F7F7F"/>
                </a:solidFill>
              </a:defRPr>
            </a:lvl3pPr>
            <a:lvl4pPr marL="967979" indent="-132160">
              <a:buClr>
                <a:schemeClr val="bg1">
                  <a:lumMod val="50000"/>
                </a:schemeClr>
              </a:buClr>
              <a:buFont typeface="Arial"/>
              <a:buChar char="•"/>
              <a:defRPr sz="1125">
                <a:solidFill>
                  <a:srgbClr val="7F7F7F"/>
                </a:solidFill>
              </a:defRPr>
            </a:lvl4pPr>
            <a:lvl5pPr marL="1222475" indent="-136625">
              <a:buClr>
                <a:schemeClr val="bg1">
                  <a:lumMod val="50000"/>
                </a:schemeClr>
              </a:buClr>
              <a:buFont typeface="Arial"/>
              <a:buChar char="•"/>
              <a:defRPr sz="1125">
                <a:solidFill>
                  <a:srgbClr val="7F7F7F"/>
                </a:solidFill>
              </a:defRPr>
            </a:lvl5pPr>
            <a:lvl6pPr>
              <a:defRPr sz="1125"/>
            </a:lvl6pPr>
            <a:lvl7pPr>
              <a:defRPr sz="1125"/>
            </a:lvl7pPr>
            <a:lvl8pPr>
              <a:defRPr sz="1125"/>
            </a:lvl8pPr>
            <a:lvl9pPr>
              <a:defRPr sz="1125"/>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p:cNvSpPr>
            <a:spLocks noGrp="1"/>
          </p:cNvSpPr>
          <p:nvPr>
            <p:ph type="body" sz="half" idx="10" hasCustomPrompt="1"/>
          </p:nvPr>
        </p:nvSpPr>
        <p:spPr>
          <a:xfrm>
            <a:off x="392908" y="1435103"/>
            <a:ext cx="3073004" cy="4691063"/>
          </a:xfrm>
        </p:spPr>
        <p:txBody>
          <a:bodyPr/>
          <a:lstStyle>
            <a:lvl1pPr marL="0" indent="0">
              <a:buClr>
                <a:schemeClr val="bg1">
                  <a:lumMod val="50000"/>
                </a:schemeClr>
              </a:buClr>
              <a:buNone/>
              <a:defRPr sz="1688">
                <a:solidFill>
                  <a:srgbClr val="7F7F7F"/>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a:t>Click to edit text styles</a:t>
            </a:r>
          </a:p>
        </p:txBody>
      </p:sp>
      <p:sp>
        <p:nvSpPr>
          <p:cNvPr id="16" name="Text Placeholder 4"/>
          <p:cNvSpPr>
            <a:spLocks noGrp="1"/>
          </p:cNvSpPr>
          <p:nvPr>
            <p:ph type="body" sz="quarter" idx="11" hasCustomPrompt="1"/>
          </p:nvPr>
        </p:nvSpPr>
        <p:spPr>
          <a:xfrm>
            <a:off x="392908" y="273050"/>
            <a:ext cx="3073003" cy="1162050"/>
          </a:xfrm>
        </p:spPr>
        <p:txBody>
          <a:bodyPr vert="horz"/>
          <a:lstStyle>
            <a:lvl1pPr marL="100013" indent="0">
              <a:lnSpc>
                <a:spcPct val="80000"/>
              </a:lnSpc>
              <a:buNone/>
              <a:defRPr sz="2250" b="1">
                <a:solidFill>
                  <a:srgbClr val="7F7F7F"/>
                </a:solidFill>
              </a:defRPr>
            </a:lvl1pPr>
            <a:lvl2pPr marL="342900" indent="0">
              <a:buNone/>
              <a:defRPr sz="2250" b="1"/>
            </a:lvl2pPr>
            <a:lvl3pPr marL="585788" indent="0">
              <a:buNone/>
              <a:defRPr sz="2250" b="1"/>
            </a:lvl3pPr>
            <a:lvl4pPr marL="835819" indent="0">
              <a:buNone/>
              <a:defRPr sz="2250" b="1"/>
            </a:lvl4pPr>
            <a:lvl5pPr marL="1085850" indent="0">
              <a:buNone/>
              <a:defRPr sz="2250" b="1"/>
            </a:lvl5pPr>
          </a:lstStyle>
          <a:p>
            <a:pPr lvl="0"/>
            <a:r>
              <a:rPr lang="en-US" dirty="0"/>
              <a:t>Click to edit Master styles</a:t>
            </a:r>
          </a:p>
        </p:txBody>
      </p:sp>
    </p:spTree>
    <p:extLst>
      <p:ext uri="{BB962C8B-B14F-4D97-AF65-F5344CB8AC3E}">
        <p14:creationId xmlns:p14="http://schemas.microsoft.com/office/powerpoint/2010/main" val="2482360141"/>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Page - Gradient">
    <p:spTree>
      <p:nvGrpSpPr>
        <p:cNvPr id="1" name="Shape 115"/>
        <p:cNvGrpSpPr/>
        <p:nvPr/>
      </p:nvGrpSpPr>
      <p:grpSpPr>
        <a:xfrm>
          <a:off x="0" y="0"/>
          <a:ext cx="0" cy="0"/>
          <a:chOff x="0" y="0"/>
          <a:chExt cx="0" cy="0"/>
        </a:xfrm>
      </p:grpSpPr>
      <p:pic>
        <p:nvPicPr>
          <p:cNvPr id="6" name="Picture 5"/>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t="6534" b="6534"/>
          <a:stretch/>
        </p:blipFill>
        <p:spPr>
          <a:xfrm>
            <a:off x="0" y="0"/>
            <a:ext cx="9144000" cy="6858000"/>
          </a:xfrm>
          <a:prstGeom prst="rect">
            <a:avLst/>
          </a:prstGeom>
        </p:spPr>
      </p:pic>
      <p:sp>
        <p:nvSpPr>
          <p:cNvPr id="3" name="Shape 118"/>
          <p:cNvSpPr txBox="1"/>
          <p:nvPr userDrawn="1"/>
        </p:nvSpPr>
        <p:spPr>
          <a:xfrm>
            <a:off x="6966920" y="91596"/>
            <a:ext cx="2163365" cy="276224"/>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dirty="0">
                <a:solidFill>
                  <a:schemeClr val="tx1">
                    <a:lumMod val="50000"/>
                    <a:lumOff val="50000"/>
                  </a:schemeClr>
                </a:solidFill>
                <a:latin typeface="Century Gothic"/>
                <a:ea typeface="Century Gothic"/>
                <a:cs typeface="Century Gothic"/>
                <a:sym typeface="Century Gothic"/>
              </a:rPr>
              <a:t>BABSON COLLEGE</a:t>
            </a:r>
          </a:p>
        </p:txBody>
      </p:sp>
      <p:sp>
        <p:nvSpPr>
          <p:cNvPr id="5" name="Shape 60"/>
          <p:cNvSpPr txBox="1">
            <a:spLocks noGrp="1"/>
          </p:cNvSpPr>
          <p:nvPr>
            <p:ph type="ctrTitle" hasCustomPrompt="1"/>
          </p:nvPr>
        </p:nvSpPr>
        <p:spPr>
          <a:xfrm>
            <a:off x="187248" y="34946"/>
            <a:ext cx="6363571" cy="12277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2250" b="1" i="0" u="none" strike="noStrike" cap="none">
                <a:solidFill>
                  <a:schemeClr val="bg1">
                    <a:lumMod val="50000"/>
                  </a:schemeClr>
                </a:solidFill>
                <a:latin typeface="Century Gothic"/>
                <a:ea typeface="Century Gothic"/>
                <a:cs typeface="Century Gothic"/>
                <a:sym typeface="Century Gothic"/>
              </a:defRPr>
            </a:lvl1pPr>
            <a:lvl2pPr marL="0" marR="0" lvl="1"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7175" marR="0" lvl="5"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6pPr>
            <a:lvl7pPr marL="514350" marR="0" lvl="6"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7pPr>
            <a:lvl8pPr marL="771525" marR="0" lvl="7"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8pPr>
            <a:lvl9pPr marL="1028700" marR="0" lvl="8"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r>
              <a:rPr lang="en-US" dirty="0"/>
              <a:t>Slide Title</a:t>
            </a:r>
            <a:endParaRPr dirty="0"/>
          </a:p>
        </p:txBody>
      </p:sp>
      <p:sp>
        <p:nvSpPr>
          <p:cNvPr id="10"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675">
                <a:solidFill>
                  <a:schemeClr val="tx1">
                    <a:tint val="75000"/>
                  </a:schemeClr>
                </a:solidFill>
                <a:latin typeface="Century Gothic"/>
                <a:cs typeface="Century Gothic"/>
              </a:defRPr>
            </a:lvl1pPr>
          </a:lstStyle>
          <a:p>
            <a:fld id="{F862E8FC-7D3F-5E42-93BC-44E7A158995B}" type="datetimeFigureOut">
              <a:rPr lang="en-US" smtClean="0"/>
              <a:pPr/>
              <a:t>3/20/2021</a:t>
            </a:fld>
            <a:endParaRPr lang="en-US" dirty="0"/>
          </a:p>
        </p:txBody>
      </p:sp>
      <p:sp>
        <p:nvSpPr>
          <p:cNvPr id="11"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675">
                <a:solidFill>
                  <a:schemeClr val="tx1">
                    <a:tint val="75000"/>
                  </a:schemeClr>
                </a:solidFill>
                <a:latin typeface="Century Gothic"/>
                <a:cs typeface="Century Gothic"/>
              </a:defRPr>
            </a:lvl1pPr>
          </a:lstStyle>
          <a:p>
            <a:endParaRPr lang="en-US"/>
          </a:p>
        </p:txBody>
      </p:sp>
      <p:sp>
        <p:nvSpPr>
          <p:cNvPr id="12"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675">
                <a:solidFill>
                  <a:schemeClr val="tx1">
                    <a:tint val="75000"/>
                  </a:schemeClr>
                </a:solidFill>
                <a:latin typeface="Century Gothic"/>
                <a:cs typeface="Century Gothic"/>
              </a:defRPr>
            </a:lvl1pPr>
          </a:lstStyle>
          <a:p>
            <a:fld id="{1130879A-A13E-1943-84A5-F3049E46B7C1}" type="slidenum">
              <a:rPr lang="en-US" smtClean="0"/>
              <a:pPr/>
              <a:t>‹#›</a:t>
            </a:fld>
            <a:endParaRPr lang="en-US"/>
          </a:p>
        </p:txBody>
      </p:sp>
      <p:sp>
        <p:nvSpPr>
          <p:cNvPr id="16" name="Text Placeholder 2"/>
          <p:cNvSpPr>
            <a:spLocks noGrp="1"/>
          </p:cNvSpPr>
          <p:nvPr>
            <p:ph idx="1" hasCustomPrompt="1"/>
          </p:nvPr>
        </p:nvSpPr>
        <p:spPr>
          <a:xfrm>
            <a:off x="393304" y="2283701"/>
            <a:ext cx="8293496" cy="3276078"/>
          </a:xfrm>
          <a:prstGeom prst="rect">
            <a:avLst/>
          </a:prstGeom>
        </p:spPr>
        <p:txBody>
          <a:bodyPr vert="horz" lIns="91440" tIns="45720" rIns="91440" bIns="45720" rtlCol="0">
            <a:normAutofit/>
          </a:bodyPr>
          <a:lstStyle>
            <a:lvl1pPr marL="257175" indent="-157163">
              <a:buClr>
                <a:schemeClr val="bg1">
                  <a:lumMod val="50000"/>
                </a:schemeClr>
              </a:buClr>
              <a:buFont typeface="Arial"/>
              <a:buChar char="•"/>
              <a:defRPr sz="1688" baseline="0">
                <a:solidFill>
                  <a:srgbClr val="7F7F7F"/>
                </a:solidFill>
              </a:defRPr>
            </a:lvl1pPr>
            <a:lvl2pPr marL="514350" indent="-171450">
              <a:buClr>
                <a:schemeClr val="bg1">
                  <a:lumMod val="50000"/>
                </a:schemeClr>
              </a:buClr>
              <a:buFont typeface="Arial"/>
              <a:buChar char="•"/>
              <a:defRPr sz="1463">
                <a:solidFill>
                  <a:srgbClr val="7F7F7F"/>
                </a:solidFill>
              </a:defRPr>
            </a:lvl2pPr>
            <a:lvl3pPr marL="706339" indent="-120551">
              <a:buClr>
                <a:schemeClr val="bg1">
                  <a:lumMod val="50000"/>
                </a:schemeClr>
              </a:buClr>
              <a:buFont typeface="Arial"/>
              <a:buChar char="•"/>
              <a:defRPr sz="1238">
                <a:solidFill>
                  <a:srgbClr val="7F7F7F"/>
                </a:solidFill>
              </a:defRPr>
            </a:lvl3pPr>
            <a:lvl4pPr marL="967979" indent="-132160">
              <a:buClr>
                <a:schemeClr val="bg1">
                  <a:lumMod val="50000"/>
                </a:schemeClr>
              </a:buClr>
              <a:buFont typeface="Arial"/>
              <a:buChar char="•"/>
              <a:defRPr>
                <a:solidFill>
                  <a:srgbClr val="7F7F7F"/>
                </a:solidFill>
              </a:defRPr>
            </a:lvl4pPr>
            <a:lvl5pPr marL="1222475" indent="-136625">
              <a:buClr>
                <a:schemeClr val="bg1">
                  <a:lumMod val="50000"/>
                </a:schemeClr>
              </a:buClr>
              <a:buFont typeface="Arial"/>
              <a:buChar char="•"/>
              <a:defRPr>
                <a:solidFill>
                  <a:srgbClr val="7F7F7F"/>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hasCustomPrompt="1"/>
          </p:nvPr>
        </p:nvSpPr>
        <p:spPr>
          <a:xfrm>
            <a:off x="392907" y="1699847"/>
            <a:ext cx="8293894" cy="584567"/>
          </a:xfrm>
        </p:spPr>
        <p:txBody>
          <a:bodyPr vert="horz"/>
          <a:lstStyle>
            <a:lvl1pPr marL="100013" indent="0">
              <a:buNone/>
              <a:defRPr sz="1688" b="1">
                <a:solidFill>
                  <a:srgbClr val="7F7F7F"/>
                </a:solidFill>
              </a:defRPr>
            </a:lvl1pPr>
          </a:lstStyle>
          <a:p>
            <a:pPr lvl="0"/>
            <a:r>
              <a:rPr lang="en-US" dirty="0"/>
              <a:t>Content Title</a:t>
            </a:r>
          </a:p>
        </p:txBody>
      </p:sp>
    </p:spTree>
    <p:extLst>
      <p:ext uri="{BB962C8B-B14F-4D97-AF65-F5344CB8AC3E}">
        <p14:creationId xmlns:p14="http://schemas.microsoft.com/office/powerpoint/2010/main" val="6258057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Content Page - Gradient">
    <p:spTree>
      <p:nvGrpSpPr>
        <p:cNvPr id="1" name="Shape 115"/>
        <p:cNvGrpSpPr/>
        <p:nvPr/>
      </p:nvGrpSpPr>
      <p:grpSpPr>
        <a:xfrm>
          <a:off x="0" y="0"/>
          <a:ext cx="0" cy="0"/>
          <a:chOff x="0" y="0"/>
          <a:chExt cx="0" cy="0"/>
        </a:xfrm>
      </p:grpSpPr>
      <p:pic>
        <p:nvPicPr>
          <p:cNvPr id="6" name="Picture 5"/>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t="6534" b="6534"/>
          <a:stretch/>
        </p:blipFill>
        <p:spPr>
          <a:xfrm>
            <a:off x="0" y="0"/>
            <a:ext cx="9144000" cy="6858000"/>
          </a:xfrm>
          <a:prstGeom prst="rect">
            <a:avLst/>
          </a:prstGeom>
        </p:spPr>
      </p:pic>
      <p:sp>
        <p:nvSpPr>
          <p:cNvPr id="3" name="Shape 118"/>
          <p:cNvSpPr txBox="1"/>
          <p:nvPr/>
        </p:nvSpPr>
        <p:spPr>
          <a:xfrm>
            <a:off x="6980636" y="91596"/>
            <a:ext cx="2163365" cy="276224"/>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dirty="0">
                <a:solidFill>
                  <a:schemeClr val="tx1">
                    <a:lumMod val="50000"/>
                    <a:lumOff val="50000"/>
                  </a:schemeClr>
                </a:solidFill>
                <a:latin typeface="Century Gothic"/>
                <a:ea typeface="Century Gothic"/>
                <a:cs typeface="Century Gothic"/>
                <a:sym typeface="Century Gothic"/>
              </a:rPr>
              <a:t>BABSON COLLEGE</a:t>
            </a:r>
          </a:p>
        </p:txBody>
      </p:sp>
      <p:sp>
        <p:nvSpPr>
          <p:cNvPr id="7" name="Shape 118"/>
          <p:cNvSpPr txBox="1"/>
          <p:nvPr userDrawn="1"/>
        </p:nvSpPr>
        <p:spPr>
          <a:xfrm>
            <a:off x="6980636" y="91596"/>
            <a:ext cx="2163365" cy="276224"/>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dirty="0">
                <a:solidFill>
                  <a:schemeClr val="bg1">
                    <a:lumMod val="50000"/>
                  </a:schemeClr>
                </a:solidFill>
                <a:latin typeface="Century Gothic"/>
                <a:ea typeface="Century Gothic"/>
                <a:cs typeface="Century Gothic"/>
                <a:sym typeface="Century Gothic"/>
              </a:rPr>
              <a:t>BABSON COLLEGE</a:t>
            </a:r>
          </a:p>
        </p:txBody>
      </p:sp>
      <p:sp>
        <p:nvSpPr>
          <p:cNvPr id="10"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675">
                <a:solidFill>
                  <a:schemeClr val="tx1">
                    <a:tint val="75000"/>
                  </a:schemeClr>
                </a:solidFill>
                <a:latin typeface="Century Gothic"/>
                <a:cs typeface="Century Gothic"/>
              </a:defRPr>
            </a:lvl1pPr>
          </a:lstStyle>
          <a:p>
            <a:fld id="{F862E8FC-7D3F-5E42-93BC-44E7A158995B}" type="datetimeFigureOut">
              <a:rPr lang="en-US" smtClean="0"/>
              <a:pPr/>
              <a:t>3/20/2021</a:t>
            </a:fld>
            <a:endParaRPr lang="en-US" dirty="0"/>
          </a:p>
        </p:txBody>
      </p:sp>
      <p:sp>
        <p:nvSpPr>
          <p:cNvPr id="11"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675">
                <a:solidFill>
                  <a:schemeClr val="tx1">
                    <a:tint val="75000"/>
                  </a:schemeClr>
                </a:solidFill>
                <a:latin typeface="Century Gothic"/>
                <a:cs typeface="Century Gothic"/>
              </a:defRPr>
            </a:lvl1pPr>
          </a:lstStyle>
          <a:p>
            <a:endParaRPr lang="en-US" dirty="0"/>
          </a:p>
        </p:txBody>
      </p:sp>
      <p:sp>
        <p:nvSpPr>
          <p:cNvPr id="12"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675">
                <a:solidFill>
                  <a:schemeClr val="tx1">
                    <a:tint val="75000"/>
                  </a:schemeClr>
                </a:solidFill>
                <a:latin typeface="Century Gothic"/>
                <a:cs typeface="Century Gothic"/>
              </a:defRPr>
            </a:lvl1pPr>
          </a:lstStyle>
          <a:p>
            <a:fld id="{1130879A-A13E-1943-84A5-F3049E46B7C1}" type="slidenum">
              <a:rPr lang="en-US" smtClean="0"/>
              <a:pPr/>
              <a:t>‹#›</a:t>
            </a:fld>
            <a:endParaRPr lang="en-US"/>
          </a:p>
        </p:txBody>
      </p:sp>
      <p:sp>
        <p:nvSpPr>
          <p:cNvPr id="20" name="Content Placeholder 2"/>
          <p:cNvSpPr>
            <a:spLocks noGrp="1"/>
          </p:cNvSpPr>
          <p:nvPr>
            <p:ph idx="1" hasCustomPrompt="1"/>
          </p:nvPr>
        </p:nvSpPr>
        <p:spPr>
          <a:xfrm>
            <a:off x="3575449" y="273053"/>
            <a:ext cx="5111353" cy="5853113"/>
          </a:xfrm>
        </p:spPr>
        <p:txBody>
          <a:bodyPr/>
          <a:lstStyle>
            <a:lvl1pPr marL="253604" indent="-153591">
              <a:buClr>
                <a:schemeClr val="bg1">
                  <a:lumMod val="50000"/>
                </a:schemeClr>
              </a:buClr>
              <a:buFont typeface="Arial"/>
              <a:buChar char="•"/>
              <a:defRPr sz="1688">
                <a:solidFill>
                  <a:srgbClr val="7F7F7F"/>
                </a:solidFill>
              </a:defRPr>
            </a:lvl1pPr>
            <a:lvl2pPr marL="516136" indent="-173236">
              <a:buClr>
                <a:schemeClr val="bg1">
                  <a:lumMod val="50000"/>
                </a:schemeClr>
              </a:buClr>
              <a:buFont typeface="Arial"/>
              <a:buChar char="•"/>
              <a:defRPr sz="1463">
                <a:solidFill>
                  <a:srgbClr val="7F7F7F"/>
                </a:solidFill>
              </a:defRPr>
            </a:lvl2pPr>
            <a:lvl3pPr marL="706339" indent="-120551">
              <a:buClr>
                <a:schemeClr val="bg1">
                  <a:lumMod val="50000"/>
                </a:schemeClr>
              </a:buClr>
              <a:buFont typeface="Arial"/>
              <a:buChar char="•"/>
              <a:defRPr sz="1238">
                <a:solidFill>
                  <a:srgbClr val="7F7F7F"/>
                </a:solidFill>
              </a:defRPr>
            </a:lvl3pPr>
            <a:lvl4pPr marL="967979" indent="-132160">
              <a:buClr>
                <a:schemeClr val="bg1">
                  <a:lumMod val="50000"/>
                </a:schemeClr>
              </a:buClr>
              <a:buFont typeface="Arial"/>
              <a:buChar char="•"/>
              <a:defRPr sz="1125">
                <a:solidFill>
                  <a:srgbClr val="7F7F7F"/>
                </a:solidFill>
              </a:defRPr>
            </a:lvl4pPr>
            <a:lvl5pPr marL="1222475" indent="-136625">
              <a:buClr>
                <a:schemeClr val="bg1">
                  <a:lumMod val="50000"/>
                </a:schemeClr>
              </a:buClr>
              <a:buFont typeface="Arial"/>
              <a:buChar char="•"/>
              <a:defRPr sz="1125">
                <a:solidFill>
                  <a:srgbClr val="7F7F7F"/>
                </a:solidFill>
              </a:defRPr>
            </a:lvl5pPr>
            <a:lvl6pPr>
              <a:defRPr sz="1125"/>
            </a:lvl6pPr>
            <a:lvl7pPr>
              <a:defRPr sz="1125"/>
            </a:lvl7pPr>
            <a:lvl8pPr>
              <a:defRPr sz="1125"/>
            </a:lvl8pPr>
            <a:lvl9pPr>
              <a:defRPr sz="1125"/>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3"/>
          <p:cNvSpPr>
            <a:spLocks noGrp="1"/>
          </p:cNvSpPr>
          <p:nvPr>
            <p:ph type="body" sz="half" idx="10" hasCustomPrompt="1"/>
          </p:nvPr>
        </p:nvSpPr>
        <p:spPr>
          <a:xfrm>
            <a:off x="392908" y="1435103"/>
            <a:ext cx="3073004" cy="4691063"/>
          </a:xfrm>
        </p:spPr>
        <p:txBody>
          <a:bodyPr/>
          <a:lstStyle>
            <a:lvl1pPr marL="0" indent="0">
              <a:buClr>
                <a:schemeClr val="bg1">
                  <a:lumMod val="50000"/>
                </a:schemeClr>
              </a:buClr>
              <a:buNone/>
              <a:defRPr sz="1688">
                <a:solidFill>
                  <a:srgbClr val="7F7F7F"/>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a:t>Click to edit text styles</a:t>
            </a:r>
          </a:p>
        </p:txBody>
      </p:sp>
      <p:sp>
        <p:nvSpPr>
          <p:cNvPr id="5" name="Text Placeholder 4"/>
          <p:cNvSpPr>
            <a:spLocks noGrp="1"/>
          </p:cNvSpPr>
          <p:nvPr>
            <p:ph type="body" sz="quarter" idx="11" hasCustomPrompt="1"/>
          </p:nvPr>
        </p:nvSpPr>
        <p:spPr>
          <a:xfrm>
            <a:off x="392908" y="273050"/>
            <a:ext cx="3073003" cy="1162050"/>
          </a:xfrm>
        </p:spPr>
        <p:txBody>
          <a:bodyPr vert="horz"/>
          <a:lstStyle>
            <a:lvl1pPr marL="100013" indent="0">
              <a:lnSpc>
                <a:spcPct val="80000"/>
              </a:lnSpc>
              <a:buNone/>
              <a:defRPr sz="2250" b="1">
                <a:solidFill>
                  <a:srgbClr val="7F7F7F"/>
                </a:solidFill>
              </a:defRPr>
            </a:lvl1pPr>
            <a:lvl2pPr marL="342900" indent="0">
              <a:buNone/>
              <a:defRPr sz="2250" b="1"/>
            </a:lvl2pPr>
            <a:lvl3pPr marL="585788" indent="0">
              <a:buNone/>
              <a:defRPr sz="2250" b="1"/>
            </a:lvl3pPr>
            <a:lvl4pPr marL="835819" indent="0">
              <a:buNone/>
              <a:defRPr sz="2250" b="1"/>
            </a:lvl4pPr>
            <a:lvl5pPr marL="1085850" indent="0">
              <a:buNone/>
              <a:defRPr sz="2250" b="1"/>
            </a:lvl5pPr>
          </a:lstStyle>
          <a:p>
            <a:pPr lvl="0"/>
            <a:r>
              <a:rPr lang="en-US" dirty="0"/>
              <a:t>Click to edit Master styles</a:t>
            </a:r>
          </a:p>
        </p:txBody>
      </p:sp>
    </p:spTree>
    <p:extLst>
      <p:ext uri="{BB962C8B-B14F-4D97-AF65-F5344CB8AC3E}">
        <p14:creationId xmlns:p14="http://schemas.microsoft.com/office/powerpoint/2010/main" val="33059497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Page - Blurred Bg">
    <p:spTree>
      <p:nvGrpSpPr>
        <p:cNvPr id="1" name="Shape 115"/>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3" name="Shape 116"/>
          <p:cNvSpPr/>
          <p:nvPr/>
        </p:nvSpPr>
        <p:spPr>
          <a:xfrm>
            <a:off x="0" y="0"/>
            <a:ext cx="9144000" cy="6858000"/>
          </a:xfrm>
          <a:prstGeom prst="rect">
            <a:avLst/>
          </a:prstGeom>
          <a:solidFill>
            <a:srgbClr val="006643">
              <a:alpha val="60000"/>
            </a:srgbClr>
          </a:solidFill>
          <a:ln>
            <a:noFill/>
          </a:ln>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a:latin typeface="Calibri"/>
              <a:ea typeface="Calibri"/>
              <a:cs typeface="Calibri"/>
              <a:sym typeface="Calibri"/>
            </a:endParaRPr>
          </a:p>
        </p:txBody>
      </p:sp>
      <p:sp>
        <p:nvSpPr>
          <p:cNvPr id="4" name="Shape 118"/>
          <p:cNvSpPr txBox="1"/>
          <p:nvPr/>
        </p:nvSpPr>
        <p:spPr>
          <a:xfrm>
            <a:off x="6930629" y="80963"/>
            <a:ext cx="2163365" cy="276224"/>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dirty="0">
                <a:solidFill>
                  <a:schemeClr val="lt1"/>
                </a:solidFill>
                <a:latin typeface="Century Gothic"/>
                <a:ea typeface="Century Gothic"/>
                <a:cs typeface="Century Gothic"/>
                <a:sym typeface="Century Gothic"/>
              </a:rPr>
              <a:t>BABSON COLLEGE</a:t>
            </a:r>
          </a:p>
        </p:txBody>
      </p:sp>
      <p:sp>
        <p:nvSpPr>
          <p:cNvPr id="8" name="Rectangle 7"/>
          <p:cNvSpPr/>
          <p:nvPr/>
        </p:nvSpPr>
        <p:spPr>
          <a:xfrm>
            <a:off x="1611990" y="2285100"/>
            <a:ext cx="5920024" cy="895630"/>
          </a:xfrm>
          <a:prstGeom prst="rect">
            <a:avLst/>
          </a:prstGeom>
        </p:spPr>
        <p:txBody>
          <a:bodyPr wrap="square">
            <a:spAutoFit/>
          </a:bodyPr>
          <a:lstStyle/>
          <a:p>
            <a:pPr>
              <a:lnSpc>
                <a:spcPct val="120000"/>
              </a:lnSpc>
            </a:pPr>
            <a:r>
              <a:rPr lang="en-US" sz="2250" b="0" i="1" dirty="0">
                <a:solidFill>
                  <a:srgbClr val="FFFFFF"/>
                </a:solidFill>
                <a:latin typeface="Caecilia Bold"/>
                <a:cs typeface="Caecilia Bold"/>
              </a:rPr>
              <a:t>“</a:t>
            </a:r>
            <a:r>
              <a:rPr lang="en-US" sz="2250" b="0" i="1" dirty="0" err="1">
                <a:solidFill>
                  <a:srgbClr val="FFFFFF"/>
                </a:solidFill>
                <a:latin typeface="Caecilia Bold"/>
                <a:cs typeface="Caecilia Bold"/>
              </a:rPr>
              <a:t>Lorem</a:t>
            </a:r>
            <a:r>
              <a:rPr lang="en-US" sz="2250" b="0" i="1" dirty="0">
                <a:solidFill>
                  <a:srgbClr val="FFFFFF"/>
                </a:solidFill>
                <a:latin typeface="Caecilia Bold"/>
                <a:cs typeface="Caecilia Bold"/>
              </a:rPr>
              <a:t> </a:t>
            </a:r>
            <a:r>
              <a:rPr lang="en-US" sz="2250" b="0" i="1" dirty="0" err="1">
                <a:solidFill>
                  <a:srgbClr val="FFFFFF"/>
                </a:solidFill>
                <a:latin typeface="Caecilia Bold"/>
                <a:cs typeface="Caecilia Bold"/>
              </a:rPr>
              <a:t>ipsum</a:t>
            </a:r>
            <a:r>
              <a:rPr lang="en-US" sz="2250" b="0" i="1" dirty="0">
                <a:solidFill>
                  <a:srgbClr val="FFFFFF"/>
                </a:solidFill>
                <a:latin typeface="Caecilia Bold"/>
                <a:cs typeface="Caecilia Bold"/>
              </a:rPr>
              <a:t> dolor sit </a:t>
            </a:r>
            <a:r>
              <a:rPr lang="en-US" sz="2250" b="0" i="1" dirty="0" err="1">
                <a:solidFill>
                  <a:srgbClr val="FFFFFF"/>
                </a:solidFill>
                <a:latin typeface="Caecilia Bold"/>
                <a:cs typeface="Caecilia Bold"/>
              </a:rPr>
              <a:t>amet</a:t>
            </a:r>
            <a:r>
              <a:rPr lang="en-US" sz="2250" b="0" i="1" dirty="0">
                <a:solidFill>
                  <a:srgbClr val="FFFFFF"/>
                </a:solidFill>
                <a:latin typeface="Caecilia Bold"/>
                <a:cs typeface="Caecilia Bold"/>
              </a:rPr>
              <a:t>, </a:t>
            </a:r>
            <a:r>
              <a:rPr lang="en-US" sz="2250" b="0" i="1" dirty="0" err="1">
                <a:solidFill>
                  <a:srgbClr val="FFFFFF"/>
                </a:solidFill>
                <a:latin typeface="Caecilia Bold"/>
                <a:cs typeface="Caecilia Bold"/>
              </a:rPr>
              <a:t>consectetur</a:t>
            </a:r>
            <a:r>
              <a:rPr lang="en-US" sz="2250" b="0" i="1" dirty="0">
                <a:solidFill>
                  <a:srgbClr val="FFFFFF"/>
                </a:solidFill>
                <a:latin typeface="Caecilia Bold"/>
                <a:cs typeface="Caecilia Bold"/>
              </a:rPr>
              <a:t> </a:t>
            </a:r>
            <a:r>
              <a:rPr lang="en-US" sz="2250" b="0" i="1" dirty="0" err="1">
                <a:solidFill>
                  <a:srgbClr val="FFFFFF"/>
                </a:solidFill>
                <a:latin typeface="Caecilia Bold"/>
                <a:cs typeface="Caecilia Bold"/>
              </a:rPr>
              <a:t>adipiscing</a:t>
            </a:r>
            <a:r>
              <a:rPr lang="en-US" sz="2250" b="0" i="1" dirty="0">
                <a:solidFill>
                  <a:srgbClr val="FFFFFF"/>
                </a:solidFill>
                <a:latin typeface="Caecilia Bold"/>
                <a:cs typeface="Caecilia Bold"/>
              </a:rPr>
              <a:t> </a:t>
            </a:r>
            <a:r>
              <a:rPr lang="en-US" sz="2250" b="0" i="1" dirty="0" err="1">
                <a:solidFill>
                  <a:srgbClr val="FFFFFF"/>
                </a:solidFill>
                <a:latin typeface="Caecilia Bold"/>
                <a:cs typeface="Caecilia Bold"/>
              </a:rPr>
              <a:t>elit</a:t>
            </a:r>
            <a:r>
              <a:rPr lang="en-US" sz="2250" b="0" i="1" dirty="0">
                <a:solidFill>
                  <a:srgbClr val="FFFFFF"/>
                </a:solidFill>
                <a:latin typeface="Caecilia Bold"/>
                <a:cs typeface="Caecilia Bold"/>
              </a:rPr>
              <a:t>.”</a:t>
            </a:r>
          </a:p>
        </p:txBody>
      </p:sp>
      <p:sp>
        <p:nvSpPr>
          <p:cNvPr id="9" name="TextBox 8"/>
          <p:cNvSpPr txBox="1"/>
          <p:nvPr/>
        </p:nvSpPr>
        <p:spPr>
          <a:xfrm>
            <a:off x="5326062" y="4251179"/>
            <a:ext cx="2411171" cy="507831"/>
          </a:xfrm>
          <a:prstGeom prst="rect">
            <a:avLst/>
          </a:prstGeom>
          <a:noFill/>
        </p:spPr>
        <p:txBody>
          <a:bodyPr wrap="square" rtlCol="0">
            <a:spAutoFit/>
          </a:bodyPr>
          <a:lstStyle/>
          <a:p>
            <a:r>
              <a:rPr lang="en-US" sz="1350" b="1" dirty="0">
                <a:solidFill>
                  <a:srgbClr val="FFFFFF"/>
                </a:solidFill>
                <a:latin typeface="Century Gothic"/>
                <a:cs typeface="Century Gothic"/>
              </a:rPr>
              <a:t>-John</a:t>
            </a:r>
            <a:r>
              <a:rPr lang="en-US" sz="1350" b="1" baseline="0" dirty="0">
                <a:solidFill>
                  <a:srgbClr val="FFFFFF"/>
                </a:solidFill>
                <a:latin typeface="Century Gothic"/>
                <a:cs typeface="Century Gothic"/>
              </a:rPr>
              <a:t> Smith</a:t>
            </a:r>
            <a:r>
              <a:rPr lang="en-US" sz="1350" b="1" dirty="0">
                <a:solidFill>
                  <a:srgbClr val="FFFFFF"/>
                </a:solidFill>
                <a:latin typeface="Century Gothic"/>
                <a:cs typeface="Century Gothic"/>
              </a:rPr>
              <a:t>,</a:t>
            </a:r>
          </a:p>
          <a:p>
            <a:r>
              <a:rPr lang="en-US" sz="1350" dirty="0">
                <a:solidFill>
                  <a:srgbClr val="FFFFFF"/>
                </a:solidFill>
                <a:latin typeface="Century Gothic"/>
                <a:cs typeface="Century Gothic"/>
              </a:rPr>
              <a:t>  Title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10" name="Shape 116"/>
          <p:cNvSpPr/>
          <p:nvPr userDrawn="1"/>
        </p:nvSpPr>
        <p:spPr>
          <a:xfrm>
            <a:off x="0" y="0"/>
            <a:ext cx="9144000" cy="6858000"/>
          </a:xfrm>
          <a:prstGeom prst="rect">
            <a:avLst/>
          </a:prstGeom>
          <a:solidFill>
            <a:srgbClr val="006643">
              <a:alpha val="60000"/>
            </a:srgbClr>
          </a:solidFill>
          <a:ln>
            <a:noFill/>
          </a:ln>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a:latin typeface="Calibri"/>
              <a:ea typeface="Calibri"/>
              <a:cs typeface="Calibri"/>
              <a:sym typeface="Calibri"/>
            </a:endParaRPr>
          </a:p>
        </p:txBody>
      </p:sp>
      <p:sp>
        <p:nvSpPr>
          <p:cNvPr id="12" name="Text Placeholder 5"/>
          <p:cNvSpPr>
            <a:spLocks noGrp="1"/>
          </p:cNvSpPr>
          <p:nvPr>
            <p:ph type="body" sz="quarter" idx="10" hasCustomPrompt="1"/>
          </p:nvPr>
        </p:nvSpPr>
        <p:spPr>
          <a:xfrm>
            <a:off x="400050" y="1676400"/>
            <a:ext cx="8286750" cy="4572000"/>
          </a:xfrm>
        </p:spPr>
        <p:txBody>
          <a:bodyPr>
            <a:noAutofit/>
          </a:bodyPr>
          <a:lstStyle>
            <a:lvl1pPr marL="0" indent="0">
              <a:spcBef>
                <a:spcPts val="0"/>
              </a:spcBef>
              <a:spcAft>
                <a:spcPts val="338"/>
              </a:spcAft>
              <a:buClrTx/>
              <a:buSzPct val="105000"/>
              <a:buFont typeface="Arial"/>
              <a:buNone/>
              <a:defRPr sz="1688">
                <a:solidFill>
                  <a:schemeClr val="bg1"/>
                </a:solidFill>
              </a:defRPr>
            </a:lvl1pPr>
            <a:lvl2pPr>
              <a:defRPr sz="1125"/>
            </a:lvl2pPr>
            <a:lvl3pPr>
              <a:defRPr sz="1125"/>
            </a:lvl3pPr>
            <a:lvl4pPr>
              <a:defRPr sz="1125"/>
            </a:lvl4pPr>
            <a:lvl5pPr>
              <a:defRPr sz="1125"/>
            </a:lvl5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accumsan</a:t>
            </a:r>
            <a:r>
              <a:rPr lang="en-US" dirty="0"/>
              <a:t> </a:t>
            </a:r>
            <a:r>
              <a:rPr lang="en-US" dirty="0" err="1"/>
              <a:t>placerat</a:t>
            </a:r>
            <a:r>
              <a:rPr lang="en-US" dirty="0"/>
              <a:t> </a:t>
            </a:r>
            <a:r>
              <a:rPr lang="en-US" dirty="0" err="1"/>
              <a:t>erat</a:t>
            </a:r>
            <a:r>
              <a:rPr lang="en-US" dirty="0"/>
              <a:t> </a:t>
            </a:r>
            <a:r>
              <a:rPr lang="en-US" dirty="0" err="1"/>
              <a:t>ut</a:t>
            </a:r>
            <a:r>
              <a:rPr lang="en-US" dirty="0"/>
              <a:t> semper. </a:t>
            </a:r>
            <a:r>
              <a:rPr lang="en-US" dirty="0" err="1"/>
              <a:t>Aenean</a:t>
            </a:r>
            <a:r>
              <a:rPr lang="en-US" dirty="0"/>
              <a:t> </a:t>
            </a:r>
            <a:r>
              <a:rPr lang="en-US" dirty="0" err="1"/>
              <a:t>pharetra</a:t>
            </a:r>
            <a:r>
              <a:rPr lang="en-US" dirty="0"/>
              <a:t> </a:t>
            </a:r>
            <a:r>
              <a:rPr lang="en-US" dirty="0" err="1"/>
              <a:t>elit</a:t>
            </a:r>
            <a:r>
              <a:rPr lang="en-US" dirty="0"/>
              <a:t> </a:t>
            </a:r>
            <a:r>
              <a:rPr lang="en-US" dirty="0" err="1"/>
              <a:t>quis</a:t>
            </a:r>
            <a:r>
              <a:rPr lang="en-US" dirty="0"/>
              <a:t> </a:t>
            </a:r>
            <a:r>
              <a:rPr lang="en-US" dirty="0" err="1"/>
              <a:t>lorem</a:t>
            </a:r>
            <a:r>
              <a:rPr lang="en-US" dirty="0"/>
              <a:t> </a:t>
            </a:r>
            <a:r>
              <a:rPr lang="en-US" dirty="0" err="1"/>
              <a:t>sagittis</a:t>
            </a:r>
            <a:r>
              <a:rPr lang="en-US" dirty="0"/>
              <a:t>, vitae </a:t>
            </a:r>
            <a:r>
              <a:rPr lang="en-US" dirty="0" err="1"/>
              <a:t>sodales</a:t>
            </a:r>
            <a:r>
              <a:rPr lang="en-US" dirty="0"/>
              <a:t> </a:t>
            </a:r>
            <a:r>
              <a:rPr lang="en-US" dirty="0" err="1"/>
              <a:t>arcu</a:t>
            </a:r>
            <a:r>
              <a:rPr lang="en-US" dirty="0"/>
              <a:t> </a:t>
            </a:r>
            <a:r>
              <a:rPr lang="en-US" dirty="0" err="1"/>
              <a:t>elementum</a:t>
            </a:r>
            <a:r>
              <a:rPr lang="en-US" dirty="0"/>
              <a:t>.</a:t>
            </a:r>
          </a:p>
          <a:p>
            <a:endParaRPr lang="en-US" dirty="0"/>
          </a:p>
          <a:p>
            <a:r>
              <a:rPr lang="en-US" dirty="0" err="1"/>
              <a:t>Aliquam</a:t>
            </a:r>
            <a:r>
              <a:rPr lang="en-US" dirty="0"/>
              <a:t> nisi </a:t>
            </a:r>
            <a:r>
              <a:rPr lang="en-US" dirty="0" err="1"/>
              <a:t>erat</a:t>
            </a:r>
            <a:r>
              <a:rPr lang="en-US" dirty="0"/>
              <a:t>, </a:t>
            </a:r>
            <a:r>
              <a:rPr lang="en-US" dirty="0" err="1"/>
              <a:t>condimentum</a:t>
            </a:r>
            <a:r>
              <a:rPr lang="en-US" dirty="0"/>
              <a:t> ac </a:t>
            </a:r>
            <a:r>
              <a:rPr lang="en-US" dirty="0" err="1"/>
              <a:t>luctus</a:t>
            </a:r>
            <a:r>
              <a:rPr lang="en-US" dirty="0"/>
              <a:t> id, </a:t>
            </a:r>
            <a:r>
              <a:rPr lang="en-US" dirty="0" err="1"/>
              <a:t>pulvinar</a:t>
            </a:r>
            <a:r>
              <a:rPr lang="en-US" dirty="0"/>
              <a:t> non sem. </a:t>
            </a:r>
            <a:r>
              <a:rPr lang="en-US" dirty="0" err="1"/>
              <a:t>Phasellus</a:t>
            </a:r>
            <a:r>
              <a:rPr lang="en-US" dirty="0"/>
              <a:t> </a:t>
            </a:r>
            <a:r>
              <a:rPr lang="en-US" dirty="0" err="1"/>
              <a:t>felis</a:t>
            </a:r>
            <a:r>
              <a:rPr lang="en-US" dirty="0"/>
              <a:t> </a:t>
            </a:r>
            <a:r>
              <a:rPr lang="en-US" dirty="0" err="1"/>
              <a:t>orci</a:t>
            </a:r>
            <a:r>
              <a:rPr lang="en-US" dirty="0"/>
              <a:t>, dictum </a:t>
            </a:r>
            <a:r>
              <a:rPr lang="en-US" dirty="0" err="1"/>
              <a:t>vel</a:t>
            </a:r>
            <a:r>
              <a:rPr lang="en-US" dirty="0"/>
              <a:t> </a:t>
            </a:r>
            <a:r>
              <a:rPr lang="en-US" dirty="0" err="1"/>
              <a:t>nunc</a:t>
            </a:r>
            <a:r>
              <a:rPr lang="en-US" dirty="0"/>
              <a:t> </a:t>
            </a:r>
            <a:r>
              <a:rPr lang="en-US" dirty="0" err="1"/>
              <a:t>vel</a:t>
            </a:r>
            <a:r>
              <a:rPr lang="en-US" dirty="0"/>
              <a:t>, </a:t>
            </a:r>
            <a:r>
              <a:rPr lang="en-US" dirty="0" err="1"/>
              <a:t>euismod</a:t>
            </a:r>
            <a:r>
              <a:rPr lang="en-US" dirty="0"/>
              <a:t> </a:t>
            </a:r>
            <a:r>
              <a:rPr lang="en-US" dirty="0" err="1"/>
              <a:t>facilisis</a:t>
            </a:r>
            <a:r>
              <a:rPr lang="en-US" dirty="0"/>
              <a:t> dolor.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Suspendisse</a:t>
            </a:r>
            <a:r>
              <a:rPr lang="en-US" dirty="0"/>
              <a:t> in dui </a:t>
            </a:r>
            <a:r>
              <a:rPr lang="en-US" dirty="0" err="1"/>
              <a:t>pulvinar</a:t>
            </a:r>
            <a:r>
              <a:rPr lang="en-US" dirty="0"/>
              <a:t>, </a:t>
            </a:r>
            <a:r>
              <a:rPr lang="en-US" dirty="0" err="1"/>
              <a:t>egestas</a:t>
            </a:r>
            <a:r>
              <a:rPr lang="en-US" dirty="0"/>
              <a:t> </a:t>
            </a:r>
            <a:r>
              <a:rPr lang="en-US" dirty="0" err="1"/>
              <a:t>urna</a:t>
            </a:r>
            <a:r>
              <a:rPr lang="en-US" dirty="0"/>
              <a:t> et, </a:t>
            </a:r>
            <a:r>
              <a:rPr lang="en-US" dirty="0" err="1"/>
              <a:t>sollicitudin</a:t>
            </a:r>
            <a:r>
              <a:rPr lang="en-US" dirty="0"/>
              <a:t> ex. </a:t>
            </a:r>
            <a:r>
              <a:rPr lang="en-US" dirty="0" err="1"/>
              <a:t>Mauris</a:t>
            </a:r>
            <a:r>
              <a:rPr lang="en-US" dirty="0"/>
              <a:t> </a:t>
            </a:r>
            <a:r>
              <a:rPr lang="en-US" dirty="0" err="1"/>
              <a:t>dignissim</a:t>
            </a:r>
            <a:r>
              <a:rPr lang="en-US" dirty="0"/>
              <a:t> </a:t>
            </a:r>
            <a:r>
              <a:rPr lang="en-US" dirty="0" err="1"/>
              <a:t>nunc</a:t>
            </a:r>
            <a:r>
              <a:rPr lang="en-US" dirty="0"/>
              <a:t> </a:t>
            </a:r>
            <a:r>
              <a:rPr lang="en-US" dirty="0" err="1"/>
              <a:t>velit</a:t>
            </a:r>
            <a:r>
              <a:rPr lang="en-US" dirty="0"/>
              <a:t>, id </a:t>
            </a:r>
            <a:r>
              <a:rPr lang="en-US" dirty="0" err="1"/>
              <a:t>iaculis</a:t>
            </a:r>
            <a:r>
              <a:rPr lang="en-US" dirty="0"/>
              <a:t> quam </a:t>
            </a:r>
            <a:r>
              <a:rPr lang="en-US" dirty="0" err="1"/>
              <a:t>feugiat</a:t>
            </a:r>
            <a:r>
              <a:rPr lang="en-US" dirty="0"/>
              <a:t> in. </a:t>
            </a:r>
          </a:p>
          <a:p>
            <a:pPr marL="0" marR="0" lvl="0" indent="0" algn="l" defTabSz="514350" rtl="0" eaLnBrk="1" fontAlgn="auto" latinLnBrk="0" hangingPunct="1">
              <a:lnSpc>
                <a:spcPct val="90000"/>
              </a:lnSpc>
              <a:spcBef>
                <a:spcPts val="0"/>
              </a:spcBef>
              <a:spcAft>
                <a:spcPts val="338"/>
              </a:spcAft>
              <a:buClrTx/>
              <a:buSzPct val="105000"/>
              <a:buFont typeface="Arial"/>
              <a:buNone/>
              <a:tabLst/>
              <a:defRPr/>
            </a:pPr>
            <a:endParaRPr lang="en-US" dirty="0"/>
          </a:p>
        </p:txBody>
      </p:sp>
      <p:sp>
        <p:nvSpPr>
          <p:cNvPr id="13" name="Shape 60"/>
          <p:cNvSpPr txBox="1">
            <a:spLocks noGrp="1"/>
          </p:cNvSpPr>
          <p:nvPr>
            <p:ph type="ctrTitle" hasCustomPrompt="1"/>
          </p:nvPr>
        </p:nvSpPr>
        <p:spPr>
          <a:xfrm>
            <a:off x="187248" y="34946"/>
            <a:ext cx="6363571" cy="12277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2250" b="1" i="0" u="none" strike="noStrike" cap="none">
                <a:solidFill>
                  <a:schemeClr val="lt1"/>
                </a:solidFill>
                <a:latin typeface="Century Gothic"/>
                <a:ea typeface="Century Gothic"/>
                <a:cs typeface="Century Gothic"/>
                <a:sym typeface="Century Gothic"/>
              </a:defRPr>
            </a:lvl1pPr>
            <a:lvl2pPr marL="0" marR="0" lvl="1"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7175" marR="0" lvl="5"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6pPr>
            <a:lvl7pPr marL="514350" marR="0" lvl="6"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7pPr>
            <a:lvl8pPr marL="771525" marR="0" lvl="7"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8pPr>
            <a:lvl9pPr marL="1028700" marR="0" lvl="8"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r>
              <a:rPr lang="en-US" dirty="0"/>
              <a:t>Slide Title</a:t>
            </a:r>
            <a:endParaRPr dirty="0"/>
          </a:p>
        </p:txBody>
      </p:sp>
    </p:spTree>
    <p:extLst>
      <p:ext uri="{BB962C8B-B14F-4D97-AF65-F5344CB8AC3E}">
        <p14:creationId xmlns:p14="http://schemas.microsoft.com/office/powerpoint/2010/main" val="3605035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 Page - Generic" preserve="1" userDrawn="1">
  <p:cSld name="Content Page - Generic">
    <p:spTree>
      <p:nvGrpSpPr>
        <p:cNvPr id="1" name="Shape 22"/>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188" y="0"/>
            <a:ext cx="9141594" cy="6858000"/>
          </a:xfrm>
          <a:prstGeom prst="rect">
            <a:avLst/>
          </a:prstGeom>
        </p:spPr>
      </p:pic>
      <p:sp>
        <p:nvSpPr>
          <p:cNvPr id="12" name="Shape 116"/>
          <p:cNvSpPr/>
          <p:nvPr userDrawn="1"/>
        </p:nvSpPr>
        <p:spPr>
          <a:xfrm>
            <a:off x="2218" y="0"/>
            <a:ext cx="9141782" cy="6858000"/>
          </a:xfrm>
          <a:prstGeom prst="rect">
            <a:avLst/>
          </a:prstGeom>
          <a:solidFill>
            <a:srgbClr val="5C7F92">
              <a:alpha val="77000"/>
            </a:srgbClr>
          </a:solidFill>
          <a:ln>
            <a:noFill/>
          </a:ln>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a:latin typeface="Calibri"/>
              <a:ea typeface="Calibri"/>
              <a:cs typeface="Calibri"/>
              <a:sym typeface="Calibri"/>
            </a:endParaRPr>
          </a:p>
        </p:txBody>
      </p:sp>
      <p:sp>
        <p:nvSpPr>
          <p:cNvPr id="10" name="Text Placeholder 5"/>
          <p:cNvSpPr>
            <a:spLocks noGrp="1"/>
          </p:cNvSpPr>
          <p:nvPr>
            <p:ph type="body" sz="quarter" idx="10" hasCustomPrompt="1"/>
          </p:nvPr>
        </p:nvSpPr>
        <p:spPr>
          <a:xfrm>
            <a:off x="400050" y="1676400"/>
            <a:ext cx="8286750" cy="4572000"/>
          </a:xfrm>
        </p:spPr>
        <p:txBody>
          <a:bodyPr>
            <a:noAutofit/>
          </a:bodyPr>
          <a:lstStyle>
            <a:lvl1pPr marL="0" indent="0">
              <a:spcBef>
                <a:spcPts val="0"/>
              </a:spcBef>
              <a:spcAft>
                <a:spcPts val="338"/>
              </a:spcAft>
              <a:buClrTx/>
              <a:buSzPct val="105000"/>
              <a:buFont typeface="Arial"/>
              <a:buNone/>
              <a:defRPr sz="1688">
                <a:solidFill>
                  <a:schemeClr val="bg1"/>
                </a:solidFill>
              </a:defRPr>
            </a:lvl1pPr>
            <a:lvl2pPr>
              <a:defRPr sz="1125"/>
            </a:lvl2pPr>
            <a:lvl3pPr>
              <a:defRPr sz="1125"/>
            </a:lvl3pPr>
            <a:lvl4pPr>
              <a:defRPr sz="1125"/>
            </a:lvl4pPr>
            <a:lvl5pPr>
              <a:defRPr sz="1125"/>
            </a:lvl5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accumsan</a:t>
            </a:r>
            <a:r>
              <a:rPr lang="en-US" dirty="0"/>
              <a:t> </a:t>
            </a:r>
            <a:r>
              <a:rPr lang="en-US" dirty="0" err="1"/>
              <a:t>placerat</a:t>
            </a:r>
            <a:r>
              <a:rPr lang="en-US" dirty="0"/>
              <a:t> </a:t>
            </a:r>
            <a:r>
              <a:rPr lang="en-US" dirty="0" err="1"/>
              <a:t>erat</a:t>
            </a:r>
            <a:r>
              <a:rPr lang="en-US" dirty="0"/>
              <a:t> </a:t>
            </a:r>
            <a:r>
              <a:rPr lang="en-US" dirty="0" err="1"/>
              <a:t>ut</a:t>
            </a:r>
            <a:r>
              <a:rPr lang="en-US" dirty="0"/>
              <a:t> semper. </a:t>
            </a:r>
            <a:r>
              <a:rPr lang="en-US" dirty="0" err="1"/>
              <a:t>Aenean</a:t>
            </a:r>
            <a:r>
              <a:rPr lang="en-US" dirty="0"/>
              <a:t> </a:t>
            </a:r>
            <a:r>
              <a:rPr lang="en-US" dirty="0" err="1"/>
              <a:t>pharetra</a:t>
            </a:r>
            <a:r>
              <a:rPr lang="en-US" dirty="0"/>
              <a:t> </a:t>
            </a:r>
            <a:r>
              <a:rPr lang="en-US" dirty="0" err="1"/>
              <a:t>elit</a:t>
            </a:r>
            <a:r>
              <a:rPr lang="en-US" dirty="0"/>
              <a:t> </a:t>
            </a:r>
            <a:r>
              <a:rPr lang="en-US" dirty="0" err="1"/>
              <a:t>quis</a:t>
            </a:r>
            <a:r>
              <a:rPr lang="en-US" dirty="0"/>
              <a:t> </a:t>
            </a:r>
            <a:r>
              <a:rPr lang="en-US" dirty="0" err="1"/>
              <a:t>lorem</a:t>
            </a:r>
            <a:r>
              <a:rPr lang="en-US" dirty="0"/>
              <a:t> </a:t>
            </a:r>
            <a:r>
              <a:rPr lang="en-US" dirty="0" err="1"/>
              <a:t>sagittis</a:t>
            </a:r>
            <a:r>
              <a:rPr lang="en-US" dirty="0"/>
              <a:t>, vitae </a:t>
            </a:r>
            <a:r>
              <a:rPr lang="en-US" dirty="0" err="1"/>
              <a:t>sodales</a:t>
            </a:r>
            <a:r>
              <a:rPr lang="en-US" dirty="0"/>
              <a:t> </a:t>
            </a:r>
            <a:r>
              <a:rPr lang="en-US" dirty="0" err="1"/>
              <a:t>arcu</a:t>
            </a:r>
            <a:r>
              <a:rPr lang="en-US" dirty="0"/>
              <a:t> </a:t>
            </a:r>
            <a:r>
              <a:rPr lang="en-US" dirty="0" err="1"/>
              <a:t>elementum</a:t>
            </a:r>
            <a:r>
              <a:rPr lang="en-US" dirty="0"/>
              <a:t>.</a:t>
            </a:r>
          </a:p>
          <a:p>
            <a:endParaRPr lang="en-US" dirty="0"/>
          </a:p>
          <a:p>
            <a:r>
              <a:rPr lang="en-US" dirty="0" err="1"/>
              <a:t>Aliquam</a:t>
            </a:r>
            <a:r>
              <a:rPr lang="en-US" dirty="0"/>
              <a:t> nisi </a:t>
            </a:r>
            <a:r>
              <a:rPr lang="en-US" dirty="0" err="1"/>
              <a:t>erat</a:t>
            </a:r>
            <a:r>
              <a:rPr lang="en-US" dirty="0"/>
              <a:t>, </a:t>
            </a:r>
            <a:r>
              <a:rPr lang="en-US" dirty="0" err="1"/>
              <a:t>condimentum</a:t>
            </a:r>
            <a:r>
              <a:rPr lang="en-US" dirty="0"/>
              <a:t> ac </a:t>
            </a:r>
            <a:r>
              <a:rPr lang="en-US" dirty="0" err="1"/>
              <a:t>luctus</a:t>
            </a:r>
            <a:r>
              <a:rPr lang="en-US" dirty="0"/>
              <a:t> id, </a:t>
            </a:r>
            <a:r>
              <a:rPr lang="en-US" dirty="0" err="1"/>
              <a:t>pulvinar</a:t>
            </a:r>
            <a:r>
              <a:rPr lang="en-US" dirty="0"/>
              <a:t> non sem. </a:t>
            </a:r>
            <a:r>
              <a:rPr lang="en-US" dirty="0" err="1"/>
              <a:t>Phasellus</a:t>
            </a:r>
            <a:r>
              <a:rPr lang="en-US" dirty="0"/>
              <a:t> </a:t>
            </a:r>
            <a:r>
              <a:rPr lang="en-US" dirty="0" err="1"/>
              <a:t>felis</a:t>
            </a:r>
            <a:r>
              <a:rPr lang="en-US" dirty="0"/>
              <a:t> </a:t>
            </a:r>
            <a:r>
              <a:rPr lang="en-US" dirty="0" err="1"/>
              <a:t>orci</a:t>
            </a:r>
            <a:r>
              <a:rPr lang="en-US" dirty="0"/>
              <a:t>, dictum </a:t>
            </a:r>
            <a:r>
              <a:rPr lang="en-US" dirty="0" err="1"/>
              <a:t>vel</a:t>
            </a:r>
            <a:r>
              <a:rPr lang="en-US" dirty="0"/>
              <a:t> </a:t>
            </a:r>
            <a:r>
              <a:rPr lang="en-US" dirty="0" err="1"/>
              <a:t>nunc</a:t>
            </a:r>
            <a:r>
              <a:rPr lang="en-US" dirty="0"/>
              <a:t> </a:t>
            </a:r>
            <a:r>
              <a:rPr lang="en-US" dirty="0" err="1"/>
              <a:t>vel</a:t>
            </a:r>
            <a:r>
              <a:rPr lang="en-US" dirty="0"/>
              <a:t>, </a:t>
            </a:r>
            <a:r>
              <a:rPr lang="en-US" dirty="0" err="1"/>
              <a:t>euismod</a:t>
            </a:r>
            <a:r>
              <a:rPr lang="en-US" dirty="0"/>
              <a:t> </a:t>
            </a:r>
            <a:r>
              <a:rPr lang="en-US" dirty="0" err="1"/>
              <a:t>facilisis</a:t>
            </a:r>
            <a:r>
              <a:rPr lang="en-US" dirty="0"/>
              <a:t> dolor.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Suspendisse</a:t>
            </a:r>
            <a:r>
              <a:rPr lang="en-US" dirty="0"/>
              <a:t> in dui </a:t>
            </a:r>
            <a:r>
              <a:rPr lang="en-US" dirty="0" err="1"/>
              <a:t>pulvinar</a:t>
            </a:r>
            <a:r>
              <a:rPr lang="en-US" dirty="0"/>
              <a:t>, </a:t>
            </a:r>
            <a:r>
              <a:rPr lang="en-US" dirty="0" err="1"/>
              <a:t>egestas</a:t>
            </a:r>
            <a:r>
              <a:rPr lang="en-US" dirty="0"/>
              <a:t> </a:t>
            </a:r>
            <a:r>
              <a:rPr lang="en-US" dirty="0" err="1"/>
              <a:t>urna</a:t>
            </a:r>
            <a:r>
              <a:rPr lang="en-US" dirty="0"/>
              <a:t> et, </a:t>
            </a:r>
            <a:r>
              <a:rPr lang="en-US" dirty="0" err="1"/>
              <a:t>sollicitudin</a:t>
            </a:r>
            <a:r>
              <a:rPr lang="en-US" dirty="0"/>
              <a:t> ex. </a:t>
            </a:r>
            <a:r>
              <a:rPr lang="en-US" dirty="0" err="1"/>
              <a:t>Mauris</a:t>
            </a:r>
            <a:r>
              <a:rPr lang="en-US" dirty="0"/>
              <a:t> </a:t>
            </a:r>
            <a:r>
              <a:rPr lang="en-US" dirty="0" err="1"/>
              <a:t>dignissim</a:t>
            </a:r>
            <a:r>
              <a:rPr lang="en-US" dirty="0"/>
              <a:t> </a:t>
            </a:r>
            <a:r>
              <a:rPr lang="en-US" dirty="0" err="1"/>
              <a:t>nunc</a:t>
            </a:r>
            <a:r>
              <a:rPr lang="en-US" dirty="0"/>
              <a:t> </a:t>
            </a:r>
            <a:r>
              <a:rPr lang="en-US" dirty="0" err="1"/>
              <a:t>velit</a:t>
            </a:r>
            <a:r>
              <a:rPr lang="en-US" dirty="0"/>
              <a:t>, id </a:t>
            </a:r>
            <a:r>
              <a:rPr lang="en-US" dirty="0" err="1"/>
              <a:t>iaculis</a:t>
            </a:r>
            <a:r>
              <a:rPr lang="en-US" dirty="0"/>
              <a:t> quam </a:t>
            </a:r>
            <a:r>
              <a:rPr lang="en-US" dirty="0" err="1"/>
              <a:t>feugiat</a:t>
            </a:r>
            <a:r>
              <a:rPr lang="en-US" dirty="0"/>
              <a:t> in. </a:t>
            </a:r>
          </a:p>
          <a:p>
            <a:pPr marL="0" marR="0" lvl="0" indent="0" algn="l" defTabSz="514350" rtl="0" eaLnBrk="1" fontAlgn="auto" latinLnBrk="0" hangingPunct="1">
              <a:lnSpc>
                <a:spcPct val="90000"/>
              </a:lnSpc>
              <a:spcBef>
                <a:spcPts val="0"/>
              </a:spcBef>
              <a:spcAft>
                <a:spcPts val="338"/>
              </a:spcAft>
              <a:buClrTx/>
              <a:buSzPct val="105000"/>
              <a:buFont typeface="Arial"/>
              <a:buNone/>
              <a:tabLst/>
              <a:defRPr/>
            </a:pPr>
            <a:endParaRPr lang="en-US" dirty="0"/>
          </a:p>
        </p:txBody>
      </p:sp>
      <p:sp>
        <p:nvSpPr>
          <p:cNvPr id="11" name="Shape 60"/>
          <p:cNvSpPr txBox="1">
            <a:spLocks noGrp="1"/>
          </p:cNvSpPr>
          <p:nvPr>
            <p:ph type="ctrTitle" hasCustomPrompt="1"/>
          </p:nvPr>
        </p:nvSpPr>
        <p:spPr>
          <a:xfrm>
            <a:off x="187248" y="34946"/>
            <a:ext cx="6363571" cy="12277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2250" b="1" i="0" u="none" strike="noStrike" cap="none">
                <a:solidFill>
                  <a:schemeClr val="lt1"/>
                </a:solidFill>
                <a:latin typeface="Century Gothic"/>
                <a:ea typeface="Century Gothic"/>
                <a:cs typeface="Century Gothic"/>
                <a:sym typeface="Century Gothic"/>
              </a:defRPr>
            </a:lvl1pPr>
            <a:lvl2pPr marL="0" marR="0" lvl="1"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7175" marR="0" lvl="5"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6pPr>
            <a:lvl7pPr marL="514350" marR="0" lvl="6"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7pPr>
            <a:lvl8pPr marL="771525" marR="0" lvl="7"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8pPr>
            <a:lvl9pPr marL="1028700" marR="0" lvl="8"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r>
              <a:rPr lang="en-US" dirty="0"/>
              <a:t>Slide Title</a:t>
            </a:r>
            <a:endParaRPr dirty="0"/>
          </a:p>
        </p:txBody>
      </p:sp>
    </p:spTree>
    <p:extLst>
      <p:ext uri="{BB962C8B-B14F-4D97-AF65-F5344CB8AC3E}">
        <p14:creationId xmlns:p14="http://schemas.microsoft.com/office/powerpoint/2010/main" val="16182341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Page - Generic" preserve="1" userDrawn="1">
  <p:cSld name="1_Content Page - Generic">
    <p:spTree>
      <p:nvGrpSpPr>
        <p:cNvPr id="1" name="Shape 22"/>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188" y="0"/>
            <a:ext cx="9141594" cy="6858000"/>
          </a:xfrm>
          <a:prstGeom prst="rect">
            <a:avLst/>
          </a:prstGeom>
        </p:spPr>
      </p:pic>
      <p:sp>
        <p:nvSpPr>
          <p:cNvPr id="8" name="Shape 116"/>
          <p:cNvSpPr/>
          <p:nvPr/>
        </p:nvSpPr>
        <p:spPr>
          <a:xfrm>
            <a:off x="2218" y="0"/>
            <a:ext cx="9141782" cy="6858000"/>
          </a:xfrm>
          <a:prstGeom prst="rect">
            <a:avLst/>
          </a:prstGeom>
          <a:solidFill>
            <a:srgbClr val="006644">
              <a:alpha val="60000"/>
            </a:srgbClr>
          </a:solidFill>
          <a:ln>
            <a:noFill/>
          </a:ln>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a:latin typeface="Calibri"/>
              <a:ea typeface="Calibri"/>
              <a:cs typeface="Calibri"/>
              <a:sym typeface="Calibri"/>
            </a:endParaRPr>
          </a:p>
        </p:txBody>
      </p:sp>
      <p:sp>
        <p:nvSpPr>
          <p:cNvPr id="10" name="Text Placeholder 5"/>
          <p:cNvSpPr>
            <a:spLocks noGrp="1"/>
          </p:cNvSpPr>
          <p:nvPr>
            <p:ph type="body" sz="quarter" idx="10" hasCustomPrompt="1"/>
          </p:nvPr>
        </p:nvSpPr>
        <p:spPr>
          <a:xfrm>
            <a:off x="400050" y="1676400"/>
            <a:ext cx="8286750" cy="4572000"/>
          </a:xfrm>
        </p:spPr>
        <p:txBody>
          <a:bodyPr>
            <a:noAutofit/>
          </a:bodyPr>
          <a:lstStyle>
            <a:lvl1pPr marL="0" indent="0">
              <a:spcBef>
                <a:spcPts val="0"/>
              </a:spcBef>
              <a:spcAft>
                <a:spcPts val="338"/>
              </a:spcAft>
              <a:buClrTx/>
              <a:buSzPct val="105000"/>
              <a:buFont typeface="Arial"/>
              <a:buNone/>
              <a:defRPr sz="1688">
                <a:solidFill>
                  <a:schemeClr val="bg1"/>
                </a:solidFill>
              </a:defRPr>
            </a:lvl1pPr>
            <a:lvl2pPr>
              <a:defRPr sz="1125"/>
            </a:lvl2pPr>
            <a:lvl3pPr>
              <a:defRPr sz="1125"/>
            </a:lvl3pPr>
            <a:lvl4pPr>
              <a:defRPr sz="1125"/>
            </a:lvl4pPr>
            <a:lvl5pPr>
              <a:defRPr sz="1125"/>
            </a:lvl5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accumsan</a:t>
            </a:r>
            <a:r>
              <a:rPr lang="en-US" dirty="0"/>
              <a:t> </a:t>
            </a:r>
            <a:r>
              <a:rPr lang="en-US" dirty="0" err="1"/>
              <a:t>placerat</a:t>
            </a:r>
            <a:r>
              <a:rPr lang="en-US" dirty="0"/>
              <a:t> </a:t>
            </a:r>
            <a:r>
              <a:rPr lang="en-US" dirty="0" err="1"/>
              <a:t>erat</a:t>
            </a:r>
            <a:r>
              <a:rPr lang="en-US" dirty="0"/>
              <a:t> </a:t>
            </a:r>
            <a:r>
              <a:rPr lang="en-US" dirty="0" err="1"/>
              <a:t>ut</a:t>
            </a:r>
            <a:r>
              <a:rPr lang="en-US" dirty="0"/>
              <a:t> semper. </a:t>
            </a:r>
            <a:r>
              <a:rPr lang="en-US" dirty="0" err="1"/>
              <a:t>Aenean</a:t>
            </a:r>
            <a:r>
              <a:rPr lang="en-US" dirty="0"/>
              <a:t> </a:t>
            </a:r>
            <a:r>
              <a:rPr lang="en-US" dirty="0" err="1"/>
              <a:t>pharetra</a:t>
            </a:r>
            <a:r>
              <a:rPr lang="en-US" dirty="0"/>
              <a:t> </a:t>
            </a:r>
            <a:r>
              <a:rPr lang="en-US" dirty="0" err="1"/>
              <a:t>elit</a:t>
            </a:r>
            <a:r>
              <a:rPr lang="en-US" dirty="0"/>
              <a:t> </a:t>
            </a:r>
            <a:r>
              <a:rPr lang="en-US" dirty="0" err="1"/>
              <a:t>quis</a:t>
            </a:r>
            <a:r>
              <a:rPr lang="en-US" dirty="0"/>
              <a:t> </a:t>
            </a:r>
            <a:r>
              <a:rPr lang="en-US" dirty="0" err="1"/>
              <a:t>lorem</a:t>
            </a:r>
            <a:r>
              <a:rPr lang="en-US" dirty="0"/>
              <a:t> </a:t>
            </a:r>
            <a:r>
              <a:rPr lang="en-US" dirty="0" err="1"/>
              <a:t>sagittis</a:t>
            </a:r>
            <a:r>
              <a:rPr lang="en-US" dirty="0"/>
              <a:t>, vitae </a:t>
            </a:r>
            <a:r>
              <a:rPr lang="en-US" dirty="0" err="1"/>
              <a:t>sodales</a:t>
            </a:r>
            <a:r>
              <a:rPr lang="en-US" dirty="0"/>
              <a:t> </a:t>
            </a:r>
            <a:r>
              <a:rPr lang="en-US" dirty="0" err="1"/>
              <a:t>arcu</a:t>
            </a:r>
            <a:r>
              <a:rPr lang="en-US" dirty="0"/>
              <a:t> </a:t>
            </a:r>
            <a:r>
              <a:rPr lang="en-US" dirty="0" err="1"/>
              <a:t>elementum</a:t>
            </a:r>
            <a:r>
              <a:rPr lang="en-US" dirty="0"/>
              <a:t>.</a:t>
            </a:r>
          </a:p>
          <a:p>
            <a:endParaRPr lang="en-US" dirty="0"/>
          </a:p>
          <a:p>
            <a:r>
              <a:rPr lang="en-US" dirty="0" err="1"/>
              <a:t>Aliquam</a:t>
            </a:r>
            <a:r>
              <a:rPr lang="en-US" dirty="0"/>
              <a:t> nisi </a:t>
            </a:r>
            <a:r>
              <a:rPr lang="en-US" dirty="0" err="1"/>
              <a:t>erat</a:t>
            </a:r>
            <a:r>
              <a:rPr lang="en-US" dirty="0"/>
              <a:t>, </a:t>
            </a:r>
            <a:r>
              <a:rPr lang="en-US" dirty="0" err="1"/>
              <a:t>condimentum</a:t>
            </a:r>
            <a:r>
              <a:rPr lang="en-US" dirty="0"/>
              <a:t> ac </a:t>
            </a:r>
            <a:r>
              <a:rPr lang="en-US" dirty="0" err="1"/>
              <a:t>luctus</a:t>
            </a:r>
            <a:r>
              <a:rPr lang="en-US" dirty="0"/>
              <a:t> id, </a:t>
            </a:r>
            <a:r>
              <a:rPr lang="en-US" dirty="0" err="1"/>
              <a:t>pulvinar</a:t>
            </a:r>
            <a:r>
              <a:rPr lang="en-US" dirty="0"/>
              <a:t> non sem. </a:t>
            </a:r>
            <a:r>
              <a:rPr lang="en-US" dirty="0" err="1"/>
              <a:t>Phasellus</a:t>
            </a:r>
            <a:r>
              <a:rPr lang="en-US" dirty="0"/>
              <a:t> </a:t>
            </a:r>
            <a:r>
              <a:rPr lang="en-US" dirty="0" err="1"/>
              <a:t>felis</a:t>
            </a:r>
            <a:r>
              <a:rPr lang="en-US" dirty="0"/>
              <a:t> </a:t>
            </a:r>
            <a:r>
              <a:rPr lang="en-US" dirty="0" err="1"/>
              <a:t>orci</a:t>
            </a:r>
            <a:r>
              <a:rPr lang="en-US" dirty="0"/>
              <a:t>, dictum </a:t>
            </a:r>
            <a:r>
              <a:rPr lang="en-US" dirty="0" err="1"/>
              <a:t>vel</a:t>
            </a:r>
            <a:r>
              <a:rPr lang="en-US" dirty="0"/>
              <a:t> </a:t>
            </a:r>
            <a:r>
              <a:rPr lang="en-US" dirty="0" err="1"/>
              <a:t>nunc</a:t>
            </a:r>
            <a:r>
              <a:rPr lang="en-US" dirty="0"/>
              <a:t> </a:t>
            </a:r>
            <a:r>
              <a:rPr lang="en-US" dirty="0" err="1"/>
              <a:t>vel</a:t>
            </a:r>
            <a:r>
              <a:rPr lang="en-US" dirty="0"/>
              <a:t>, </a:t>
            </a:r>
            <a:r>
              <a:rPr lang="en-US" dirty="0" err="1"/>
              <a:t>euismod</a:t>
            </a:r>
            <a:r>
              <a:rPr lang="en-US" dirty="0"/>
              <a:t> </a:t>
            </a:r>
            <a:r>
              <a:rPr lang="en-US" dirty="0" err="1"/>
              <a:t>facilisis</a:t>
            </a:r>
            <a:r>
              <a:rPr lang="en-US" dirty="0"/>
              <a:t> dolor.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Suspendisse</a:t>
            </a:r>
            <a:r>
              <a:rPr lang="en-US" dirty="0"/>
              <a:t> in dui </a:t>
            </a:r>
            <a:r>
              <a:rPr lang="en-US" dirty="0" err="1"/>
              <a:t>pulvinar</a:t>
            </a:r>
            <a:r>
              <a:rPr lang="en-US" dirty="0"/>
              <a:t>, </a:t>
            </a:r>
            <a:r>
              <a:rPr lang="en-US" dirty="0" err="1"/>
              <a:t>egestas</a:t>
            </a:r>
            <a:r>
              <a:rPr lang="en-US" dirty="0"/>
              <a:t> </a:t>
            </a:r>
            <a:r>
              <a:rPr lang="en-US" dirty="0" err="1"/>
              <a:t>urna</a:t>
            </a:r>
            <a:r>
              <a:rPr lang="en-US" dirty="0"/>
              <a:t> et, </a:t>
            </a:r>
            <a:r>
              <a:rPr lang="en-US" dirty="0" err="1"/>
              <a:t>sollicitudin</a:t>
            </a:r>
            <a:r>
              <a:rPr lang="en-US" dirty="0"/>
              <a:t> ex. </a:t>
            </a:r>
            <a:r>
              <a:rPr lang="en-US" dirty="0" err="1"/>
              <a:t>Mauris</a:t>
            </a:r>
            <a:r>
              <a:rPr lang="en-US" dirty="0"/>
              <a:t> </a:t>
            </a:r>
            <a:r>
              <a:rPr lang="en-US" dirty="0" err="1"/>
              <a:t>dignissim</a:t>
            </a:r>
            <a:r>
              <a:rPr lang="en-US" dirty="0"/>
              <a:t> </a:t>
            </a:r>
            <a:r>
              <a:rPr lang="en-US" dirty="0" err="1"/>
              <a:t>nunc</a:t>
            </a:r>
            <a:r>
              <a:rPr lang="en-US" dirty="0"/>
              <a:t> </a:t>
            </a:r>
            <a:r>
              <a:rPr lang="en-US" dirty="0" err="1"/>
              <a:t>velit</a:t>
            </a:r>
            <a:r>
              <a:rPr lang="en-US" dirty="0"/>
              <a:t>, id </a:t>
            </a:r>
            <a:r>
              <a:rPr lang="en-US" dirty="0" err="1"/>
              <a:t>iaculis</a:t>
            </a:r>
            <a:r>
              <a:rPr lang="en-US" dirty="0"/>
              <a:t> quam </a:t>
            </a:r>
            <a:r>
              <a:rPr lang="en-US" dirty="0" err="1"/>
              <a:t>feugiat</a:t>
            </a:r>
            <a:r>
              <a:rPr lang="en-US" dirty="0"/>
              <a:t> in. </a:t>
            </a:r>
          </a:p>
          <a:p>
            <a:pPr marL="0" marR="0" lvl="0" indent="0" algn="l" defTabSz="514350" rtl="0" eaLnBrk="1" fontAlgn="auto" latinLnBrk="0" hangingPunct="1">
              <a:lnSpc>
                <a:spcPct val="90000"/>
              </a:lnSpc>
              <a:spcBef>
                <a:spcPts val="0"/>
              </a:spcBef>
              <a:spcAft>
                <a:spcPts val="338"/>
              </a:spcAft>
              <a:buClrTx/>
              <a:buSzPct val="105000"/>
              <a:buFont typeface="Arial"/>
              <a:buNone/>
              <a:tabLst/>
              <a:defRPr/>
            </a:pPr>
            <a:endParaRPr lang="en-US" dirty="0"/>
          </a:p>
        </p:txBody>
      </p:sp>
      <p:sp>
        <p:nvSpPr>
          <p:cNvPr id="11" name="Shape 60"/>
          <p:cNvSpPr txBox="1">
            <a:spLocks noGrp="1"/>
          </p:cNvSpPr>
          <p:nvPr>
            <p:ph type="ctrTitle" hasCustomPrompt="1"/>
          </p:nvPr>
        </p:nvSpPr>
        <p:spPr>
          <a:xfrm>
            <a:off x="187248" y="34946"/>
            <a:ext cx="6363571" cy="12277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2250" b="1" i="0" u="none" strike="noStrike" cap="none">
                <a:solidFill>
                  <a:schemeClr val="lt1"/>
                </a:solidFill>
                <a:latin typeface="Century Gothic"/>
                <a:ea typeface="Century Gothic"/>
                <a:cs typeface="Century Gothic"/>
                <a:sym typeface="Century Gothic"/>
              </a:defRPr>
            </a:lvl1pPr>
            <a:lvl2pPr marL="0" marR="0" lvl="1"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7175" marR="0" lvl="5"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6pPr>
            <a:lvl7pPr marL="514350" marR="0" lvl="6"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7pPr>
            <a:lvl8pPr marL="771525" marR="0" lvl="7"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8pPr>
            <a:lvl9pPr marL="1028700" marR="0" lvl="8"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r>
              <a:rPr lang="en-US" dirty="0"/>
              <a:t>Slide Title</a:t>
            </a:r>
            <a:endParaRPr dirty="0"/>
          </a:p>
        </p:txBody>
      </p:sp>
    </p:spTree>
    <p:extLst>
      <p:ext uri="{BB962C8B-B14F-4D97-AF65-F5344CB8AC3E}">
        <p14:creationId xmlns:p14="http://schemas.microsoft.com/office/powerpoint/2010/main" val="37776571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Shape 115"/>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6738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ntent Page - Generic" preserve="1" userDrawn="1">
  <p:cSld name="1_Content Page - Generic">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427225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bg>
      <p:bgRef idx="1001">
        <a:schemeClr val="bg2"/>
      </p:bgRef>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2037433"/>
            <a:ext cx="8229600" cy="1143000"/>
          </a:xfrm>
        </p:spPr>
        <p:txBody>
          <a:bodyPr/>
          <a:lstStyle>
            <a:lvl1pPr>
              <a:defRPr>
                <a:solidFill>
                  <a:srgbClr val="F8F8F8"/>
                </a:solidFill>
              </a:defRPr>
            </a:lvl1pPr>
          </a:lstStyle>
          <a:p>
            <a:r>
              <a:rPr lang="en-US"/>
              <a:t>Click to edit Master title style</a:t>
            </a:r>
          </a:p>
        </p:txBody>
      </p:sp>
    </p:spTree>
    <p:extLst>
      <p:ext uri="{BB962C8B-B14F-4D97-AF65-F5344CB8AC3E}">
        <p14:creationId xmlns:p14="http://schemas.microsoft.com/office/powerpoint/2010/main" val="3411615869"/>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525254-8ECA-4F95-A648-354253C350C8}"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C9E07-D5B5-4487-AED2-4DC5C09D08C5}" type="slidenum">
              <a:rPr lang="en-US" smtClean="0"/>
              <a:t>‹#›</a:t>
            </a:fld>
            <a:endParaRPr lang="en-US"/>
          </a:p>
        </p:txBody>
      </p:sp>
    </p:spTree>
    <p:extLst>
      <p:ext uri="{BB962C8B-B14F-4D97-AF65-F5344CB8AC3E}">
        <p14:creationId xmlns:p14="http://schemas.microsoft.com/office/powerpoint/2010/main" val="26603845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AD679-D61F-4034-AAE7-73365D2A087D}" type="slidenum">
              <a:rPr lang="en-US" smtClean="0"/>
              <a:t>‹#›</a:t>
            </a:fld>
            <a:endParaRPr lang="en-US"/>
          </a:p>
        </p:txBody>
      </p:sp>
    </p:spTree>
    <p:extLst>
      <p:ext uri="{BB962C8B-B14F-4D97-AF65-F5344CB8AC3E}">
        <p14:creationId xmlns:p14="http://schemas.microsoft.com/office/powerpoint/2010/main" val="5515994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a:p>
            <a:endParaRPr lang="en-US" dirty="0"/>
          </a:p>
          <a:p>
            <a:r>
              <a:rPr lang="en-US" dirty="0"/>
              <a:t>Babson College</a:t>
            </a:r>
          </a:p>
          <a:p>
            <a:endParaRPr lang="en-US" dirty="0"/>
          </a:p>
        </p:txBody>
      </p:sp>
    </p:spTree>
    <p:extLst>
      <p:ext uri="{BB962C8B-B14F-4D97-AF65-F5344CB8AC3E}">
        <p14:creationId xmlns:p14="http://schemas.microsoft.com/office/powerpoint/2010/main" val="35734650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AD679-D61F-4034-AAE7-73365D2A087D}" type="slidenum">
              <a:rPr lang="en-US" smtClean="0"/>
              <a:t>‹#›</a:t>
            </a:fld>
            <a:endParaRPr lang="en-US"/>
          </a:p>
        </p:txBody>
      </p:sp>
    </p:spTree>
    <p:extLst>
      <p:ext uri="{BB962C8B-B14F-4D97-AF65-F5344CB8AC3E}">
        <p14:creationId xmlns:p14="http://schemas.microsoft.com/office/powerpoint/2010/main" val="23315906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AD679-D61F-4034-AAE7-73365D2A087D}" type="slidenum">
              <a:rPr lang="en-US" smtClean="0"/>
              <a:t>‹#›</a:t>
            </a:fld>
            <a:endParaRPr lang="en-US"/>
          </a:p>
        </p:txBody>
      </p:sp>
    </p:spTree>
    <p:extLst>
      <p:ext uri="{BB962C8B-B14F-4D97-AF65-F5344CB8AC3E}">
        <p14:creationId xmlns:p14="http://schemas.microsoft.com/office/powerpoint/2010/main" val="13686822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0AD679-D61F-4034-AAE7-73365D2A087D}" type="slidenum">
              <a:rPr lang="en-US" smtClean="0"/>
              <a:t>‹#›</a:t>
            </a:fld>
            <a:endParaRPr lang="en-US"/>
          </a:p>
        </p:txBody>
      </p:sp>
    </p:spTree>
    <p:extLst>
      <p:ext uri="{BB962C8B-B14F-4D97-AF65-F5344CB8AC3E}">
        <p14:creationId xmlns:p14="http://schemas.microsoft.com/office/powerpoint/2010/main" val="2394544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0AD679-D61F-4034-AAE7-73365D2A087D}" type="slidenum">
              <a:rPr lang="en-US" smtClean="0"/>
              <a:t>‹#›</a:t>
            </a:fld>
            <a:endParaRPr lang="en-US"/>
          </a:p>
        </p:txBody>
      </p:sp>
    </p:spTree>
    <p:extLst>
      <p:ext uri="{BB962C8B-B14F-4D97-AF65-F5344CB8AC3E}">
        <p14:creationId xmlns:p14="http://schemas.microsoft.com/office/powerpoint/2010/main" val="7927452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0AD679-D61F-4034-AAE7-73365D2A087D}" type="slidenum">
              <a:rPr lang="en-US" smtClean="0"/>
              <a:t>‹#›</a:t>
            </a:fld>
            <a:endParaRPr lang="en-US"/>
          </a:p>
        </p:txBody>
      </p:sp>
    </p:spTree>
    <p:extLst>
      <p:ext uri="{BB962C8B-B14F-4D97-AF65-F5344CB8AC3E}">
        <p14:creationId xmlns:p14="http://schemas.microsoft.com/office/powerpoint/2010/main" val="17667334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AD679-D61F-4034-AAE7-73365D2A087D}" type="slidenum">
              <a:rPr lang="en-US" smtClean="0"/>
              <a:t>‹#›</a:t>
            </a:fld>
            <a:endParaRPr lang="en-US"/>
          </a:p>
        </p:txBody>
      </p:sp>
    </p:spTree>
    <p:extLst>
      <p:ext uri="{BB962C8B-B14F-4D97-AF65-F5344CB8AC3E}">
        <p14:creationId xmlns:p14="http://schemas.microsoft.com/office/powerpoint/2010/main" val="28900288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AD679-D61F-4034-AAE7-73365D2A087D}" type="slidenum">
              <a:rPr lang="en-US" smtClean="0"/>
              <a:t>‹#›</a:t>
            </a:fld>
            <a:endParaRPr lang="en-US"/>
          </a:p>
        </p:txBody>
      </p:sp>
    </p:spTree>
    <p:extLst>
      <p:ext uri="{BB962C8B-B14F-4D97-AF65-F5344CB8AC3E}">
        <p14:creationId xmlns:p14="http://schemas.microsoft.com/office/powerpoint/2010/main" val="1634754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2"/>
            <a:ext cx="8229600" cy="1143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8197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AD679-D61F-4034-AAE7-73365D2A087D}" type="slidenum">
              <a:rPr lang="en-US" smtClean="0"/>
              <a:t>‹#›</a:t>
            </a:fld>
            <a:endParaRPr lang="en-US"/>
          </a:p>
        </p:txBody>
      </p:sp>
    </p:spTree>
    <p:extLst>
      <p:ext uri="{BB962C8B-B14F-4D97-AF65-F5344CB8AC3E}">
        <p14:creationId xmlns:p14="http://schemas.microsoft.com/office/powerpoint/2010/main" val="38597321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AD679-D61F-4034-AAE7-73365D2A087D}" type="slidenum">
              <a:rPr lang="en-US" smtClean="0"/>
              <a:t>‹#›</a:t>
            </a:fld>
            <a:endParaRPr lang="en-US"/>
          </a:p>
        </p:txBody>
      </p:sp>
    </p:spTree>
    <p:extLst>
      <p:ext uri="{BB962C8B-B14F-4D97-AF65-F5344CB8AC3E}">
        <p14:creationId xmlns:p14="http://schemas.microsoft.com/office/powerpoint/2010/main" val="1005313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3840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1752600" y="4953000"/>
            <a:ext cx="5486400" cy="457200"/>
          </a:xfrm>
          <a:prstGeom prst="rect">
            <a:avLst/>
          </a:prstGeom>
        </p:spPr>
        <p:txBody>
          <a:bodyPr/>
          <a:lstStyle>
            <a:lvl1pPr marL="0" indent="0">
              <a:buNone/>
              <a:defRPr sz="24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
        <p:nvSpPr>
          <p:cNvPr id="8" name="Text Placeholder 3"/>
          <p:cNvSpPr>
            <a:spLocks noGrp="1"/>
          </p:cNvSpPr>
          <p:nvPr>
            <p:ph type="body" sz="half" idx="10"/>
          </p:nvPr>
        </p:nvSpPr>
        <p:spPr>
          <a:xfrm>
            <a:off x="1752600" y="5410200"/>
            <a:ext cx="5486400" cy="804862"/>
          </a:xfrm>
          <a:prstGeom prst="rect">
            <a:avLst/>
          </a:prstGeom>
        </p:spPr>
        <p:txBody>
          <a:bodyPr/>
          <a:lstStyle>
            <a:lvl1pPr marL="0" indent="0">
              <a:buNone/>
              <a:defRPr sz="1400">
                <a:solidFill>
                  <a:schemeClr val="bg2">
                    <a:lumMod val="1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35847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604"/>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5276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604"/>
            <a:ext cx="8229600" cy="1143000"/>
          </a:xfrm>
        </p:spPr>
        <p:txBody>
          <a:bodyPr/>
          <a:lstStyle/>
          <a:p>
            <a:r>
              <a:rPr lang="en-US"/>
              <a:t>Click to edit Master title style</a:t>
            </a:r>
          </a:p>
        </p:txBody>
      </p:sp>
      <p:sp>
        <p:nvSpPr>
          <p:cNvPr id="3" name="TextBox 2"/>
          <p:cNvSpPr txBox="1"/>
          <p:nvPr userDrawn="1"/>
        </p:nvSpPr>
        <p:spPr>
          <a:xfrm>
            <a:off x="457200" y="1789070"/>
            <a:ext cx="2499063" cy="2862322"/>
          </a:xfrm>
          <a:prstGeom prst="rect">
            <a:avLst/>
          </a:prstGeom>
          <a:noFill/>
          <a:ln>
            <a:solidFill>
              <a:schemeClr val="bg2"/>
            </a:solidFill>
          </a:ln>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Text</a:t>
            </a:r>
          </a:p>
        </p:txBody>
      </p:sp>
      <p:sp>
        <p:nvSpPr>
          <p:cNvPr id="4" name="Text Placeholder 2"/>
          <p:cNvSpPr>
            <a:spLocks noGrp="1"/>
          </p:cNvSpPr>
          <p:nvPr>
            <p:ph type="body" idx="1"/>
          </p:nvPr>
        </p:nvSpPr>
        <p:spPr>
          <a:xfrm>
            <a:off x="466077"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2"/>
          <p:cNvSpPr>
            <a:spLocks noGrp="1"/>
          </p:cNvSpPr>
          <p:nvPr>
            <p:ph type="body" idx="16"/>
          </p:nvPr>
        </p:nvSpPr>
        <p:spPr>
          <a:xfrm>
            <a:off x="3313590" y="5153483"/>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p:cNvSpPr>
            <a:spLocks noGrp="1"/>
          </p:cNvSpPr>
          <p:nvPr>
            <p:ph type="body" idx="17"/>
          </p:nvPr>
        </p:nvSpPr>
        <p:spPr>
          <a:xfrm>
            <a:off x="6196614"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Box 6"/>
          <p:cNvSpPr txBox="1"/>
          <p:nvPr userDrawn="1"/>
        </p:nvSpPr>
        <p:spPr>
          <a:xfrm>
            <a:off x="3278157" y="1789070"/>
            <a:ext cx="2499063" cy="2862322"/>
          </a:xfrm>
          <a:prstGeom prst="rect">
            <a:avLst/>
          </a:prstGeom>
          <a:noFill/>
          <a:ln>
            <a:solidFill>
              <a:schemeClr val="bg2"/>
            </a:solidFill>
          </a:ln>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Text</a:t>
            </a:r>
          </a:p>
        </p:txBody>
      </p:sp>
      <p:sp>
        <p:nvSpPr>
          <p:cNvPr id="8" name="TextBox 7"/>
          <p:cNvSpPr txBox="1"/>
          <p:nvPr userDrawn="1"/>
        </p:nvSpPr>
        <p:spPr>
          <a:xfrm>
            <a:off x="6178225" y="1789070"/>
            <a:ext cx="2499063" cy="2862322"/>
          </a:xfrm>
          <a:prstGeom prst="rect">
            <a:avLst/>
          </a:prstGeom>
          <a:noFill/>
          <a:ln>
            <a:solidFill>
              <a:schemeClr val="bg2"/>
            </a:solidFill>
          </a:ln>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Text</a:t>
            </a:r>
          </a:p>
        </p:txBody>
      </p:sp>
    </p:spTree>
    <p:extLst>
      <p:ext uri="{BB962C8B-B14F-4D97-AF65-F5344CB8AC3E}">
        <p14:creationId xmlns:p14="http://schemas.microsoft.com/office/powerpoint/2010/main" val="12781012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604"/>
            <a:ext cx="8229600" cy="1143000"/>
          </a:xfrm>
        </p:spPr>
        <p:txBody>
          <a:bodyPr/>
          <a:lstStyle/>
          <a:p>
            <a:r>
              <a:rPr lang="en-US"/>
              <a:t>Click to edit Master title style</a:t>
            </a:r>
          </a:p>
        </p:txBody>
      </p:sp>
      <p:sp>
        <p:nvSpPr>
          <p:cNvPr id="8" name="Content Placeholder 2"/>
          <p:cNvSpPr>
            <a:spLocks noGrp="1"/>
          </p:cNvSpPr>
          <p:nvPr>
            <p:ph idx="1"/>
          </p:nvPr>
        </p:nvSpPr>
        <p:spPr>
          <a:xfrm>
            <a:off x="419470" y="4975360"/>
            <a:ext cx="8305060" cy="13410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68445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69"/>
            <a:ext cx="8229600" cy="1143000"/>
          </a:xfrm>
        </p:spPr>
        <p:txBody>
          <a:bodyPr/>
          <a:lstStyle/>
          <a:p>
            <a:r>
              <a:rPr lang="en-US"/>
              <a:t>Click to edit Master title style</a:t>
            </a:r>
          </a:p>
        </p:txBody>
      </p:sp>
    </p:spTree>
    <p:extLst>
      <p:ext uri="{BB962C8B-B14F-4D97-AF65-F5344CB8AC3E}">
        <p14:creationId xmlns:p14="http://schemas.microsoft.com/office/powerpoint/2010/main" val="26119768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69"/>
            <a:ext cx="8229600" cy="1143000"/>
          </a:xfrm>
        </p:spPr>
        <p:txBody>
          <a:bodyPr/>
          <a:lstStyle/>
          <a:p>
            <a:r>
              <a:rPr lang="en-US"/>
              <a:t>Click to edit Master title style</a:t>
            </a:r>
          </a:p>
        </p:txBody>
      </p:sp>
      <p:sp>
        <p:nvSpPr>
          <p:cNvPr id="4"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p:cNvSpPr>
            <a:spLocks noGrp="1"/>
          </p:cNvSpPr>
          <p:nvPr>
            <p:ph sz="half" idx="2"/>
          </p:nvPr>
        </p:nvSpPr>
        <p:spPr>
          <a:xfrm>
            <a:off x="457200" y="2373312"/>
            <a:ext cx="4040188"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p:cNvSpPr>
            <a:spLocks noGrp="1"/>
          </p:cNvSpPr>
          <p:nvPr>
            <p:ph sz="quarter" idx="4"/>
          </p:nvPr>
        </p:nvSpPr>
        <p:spPr>
          <a:xfrm>
            <a:off x="4645025" y="2373312"/>
            <a:ext cx="4041775"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69386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457200" y="1646237"/>
            <a:ext cx="4040188" cy="467836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4"/>
          </p:nvPr>
        </p:nvSpPr>
        <p:spPr>
          <a:xfrm>
            <a:off x="4645025" y="1646237"/>
            <a:ext cx="4041775" cy="467836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179169"/>
            <a:ext cx="8229600" cy="1143000"/>
          </a:xfrm>
        </p:spPr>
        <p:txBody>
          <a:bodyPr/>
          <a:lstStyle/>
          <a:p>
            <a:r>
              <a:rPr lang="en-US"/>
              <a:t>Click to edit Master title style</a:t>
            </a:r>
          </a:p>
        </p:txBody>
      </p:sp>
    </p:spTree>
    <p:extLst>
      <p:ext uri="{BB962C8B-B14F-4D97-AF65-F5344CB8AC3E}">
        <p14:creationId xmlns:p14="http://schemas.microsoft.com/office/powerpoint/2010/main" val="1388671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lvl1pPr>
              <a:defRPr>
                <a:solidFill>
                  <a:schemeClr val="bg1"/>
                </a:solidFill>
              </a:defRPr>
            </a:lvl1pPr>
          </a:lstStyle>
          <a:p>
            <a:r>
              <a:rPr lang="en-US"/>
              <a:t>Click to edit Master title style</a:t>
            </a:r>
            <a:endParaRPr lang="en-US" dirty="0"/>
          </a:p>
        </p:txBody>
      </p:sp>
      <p:sp>
        <p:nvSpPr>
          <p:cNvPr id="8"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p:cNvSpPr>
            <a:spLocks noGrp="1"/>
          </p:cNvSpPr>
          <p:nvPr>
            <p:ph sz="half" idx="2"/>
          </p:nvPr>
        </p:nvSpPr>
        <p:spPr>
          <a:xfrm>
            <a:off x="457200" y="2373312"/>
            <a:ext cx="4040188"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p:cNvSpPr>
            <a:spLocks noGrp="1"/>
          </p:cNvSpPr>
          <p:nvPr>
            <p:ph sz="quarter" idx="4"/>
          </p:nvPr>
        </p:nvSpPr>
        <p:spPr>
          <a:xfrm>
            <a:off x="4645025" y="2373312"/>
            <a:ext cx="4041775"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26467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69"/>
            <a:ext cx="8229600" cy="1143000"/>
          </a:xfrm>
        </p:spPr>
        <p:txBody>
          <a:bodyPr/>
          <a:lstStyle/>
          <a:p>
            <a:r>
              <a:rPr lang="en-US"/>
              <a:t>Click to edit Master title style</a:t>
            </a:r>
          </a:p>
        </p:txBody>
      </p:sp>
      <p:sp>
        <p:nvSpPr>
          <p:cNvPr id="8" name="Content Placeholder 2"/>
          <p:cNvSpPr>
            <a:spLocks noGrp="1"/>
          </p:cNvSpPr>
          <p:nvPr>
            <p:ph idx="1"/>
          </p:nvPr>
        </p:nvSpPr>
        <p:spPr>
          <a:xfrm>
            <a:off x="419470" y="4975360"/>
            <a:ext cx="8305060" cy="13410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 y="1646238"/>
            <a:ext cx="4040188" cy="3246194"/>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4646612" y="1646238"/>
            <a:ext cx="4040188" cy="3246194"/>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65802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69"/>
            <a:ext cx="8229600" cy="1143000"/>
          </a:xfrm>
        </p:spPr>
        <p:txBody>
          <a:bodyPr/>
          <a:lstStyle/>
          <a:p>
            <a:r>
              <a:rPr lang="en-US"/>
              <a:t>Click to edit Master title style</a:t>
            </a:r>
          </a:p>
        </p:txBody>
      </p:sp>
      <p:sp>
        <p:nvSpPr>
          <p:cNvPr id="4"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p:cNvSpPr>
            <a:spLocks noGrp="1"/>
          </p:cNvSpPr>
          <p:nvPr>
            <p:ph sz="half" idx="2"/>
          </p:nvPr>
        </p:nvSpPr>
        <p:spPr>
          <a:xfrm>
            <a:off x="457200" y="2373312"/>
            <a:ext cx="4040188"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0"/>
          </p:nvPr>
        </p:nvSpPr>
        <p:spPr>
          <a:xfrm>
            <a:off x="4767262" y="1646238"/>
            <a:ext cx="3919537" cy="4678362"/>
          </a:xfrm>
          <a:prstGeom prst="rect">
            <a:avLst/>
          </a:prstGeom>
        </p:spPr>
        <p:txBody>
          <a:bodyPr/>
          <a:lstStyle/>
          <a:p>
            <a:endParaRPr lang="en-US"/>
          </a:p>
        </p:txBody>
      </p:sp>
    </p:spTree>
    <p:extLst>
      <p:ext uri="{BB962C8B-B14F-4D97-AF65-F5344CB8AC3E}">
        <p14:creationId xmlns:p14="http://schemas.microsoft.com/office/powerpoint/2010/main" val="35369930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69"/>
            <a:ext cx="8229600" cy="1143000"/>
          </a:xfrm>
        </p:spPr>
        <p:txBody>
          <a:bodyPr/>
          <a:lstStyle/>
          <a:p>
            <a:r>
              <a:rPr lang="en-US"/>
              <a:t>Click to edit Master title style</a:t>
            </a:r>
          </a:p>
        </p:txBody>
      </p:sp>
      <p:sp>
        <p:nvSpPr>
          <p:cNvPr id="8" name="Picture Placeholder 7"/>
          <p:cNvSpPr>
            <a:spLocks noGrp="1"/>
          </p:cNvSpPr>
          <p:nvPr>
            <p:ph type="pic" sz="quarter" idx="10"/>
          </p:nvPr>
        </p:nvSpPr>
        <p:spPr>
          <a:xfrm>
            <a:off x="4767262" y="1855432"/>
            <a:ext cx="3919537" cy="1722269"/>
          </a:xfrm>
          <a:prstGeom prst="rect">
            <a:avLst/>
          </a:prstGeom>
        </p:spPr>
        <p:txBody>
          <a:bodyPr/>
          <a:lstStyle/>
          <a:p>
            <a:endParaRPr lang="en-US"/>
          </a:p>
        </p:txBody>
      </p:sp>
      <p:sp>
        <p:nvSpPr>
          <p:cNvPr id="6" name="Picture Placeholder 7"/>
          <p:cNvSpPr>
            <a:spLocks noGrp="1"/>
          </p:cNvSpPr>
          <p:nvPr>
            <p:ph type="pic" sz="quarter" idx="11"/>
          </p:nvPr>
        </p:nvSpPr>
        <p:spPr>
          <a:xfrm>
            <a:off x="4767262" y="4239087"/>
            <a:ext cx="3919537" cy="1722269"/>
          </a:xfrm>
          <a:prstGeom prst="rect">
            <a:avLst/>
          </a:prstGeom>
        </p:spPr>
        <p:txBody>
          <a:bodyPr/>
          <a:lstStyle/>
          <a:p>
            <a:endParaRPr lang="en-US"/>
          </a:p>
        </p:txBody>
      </p:sp>
      <p:sp>
        <p:nvSpPr>
          <p:cNvPr id="7" name="Picture Placeholder 7"/>
          <p:cNvSpPr>
            <a:spLocks noGrp="1"/>
          </p:cNvSpPr>
          <p:nvPr>
            <p:ph type="pic" sz="quarter" idx="12"/>
          </p:nvPr>
        </p:nvSpPr>
        <p:spPr>
          <a:xfrm>
            <a:off x="457200" y="4237607"/>
            <a:ext cx="3919537" cy="1722269"/>
          </a:xfrm>
          <a:prstGeom prst="rect">
            <a:avLst/>
          </a:prstGeom>
        </p:spPr>
        <p:txBody>
          <a:bodyPr/>
          <a:lstStyle/>
          <a:p>
            <a:endParaRPr lang="en-US"/>
          </a:p>
        </p:txBody>
      </p:sp>
      <p:sp>
        <p:nvSpPr>
          <p:cNvPr id="9" name="Picture Placeholder 7"/>
          <p:cNvSpPr>
            <a:spLocks noGrp="1"/>
          </p:cNvSpPr>
          <p:nvPr>
            <p:ph type="pic" sz="quarter" idx="13"/>
          </p:nvPr>
        </p:nvSpPr>
        <p:spPr>
          <a:xfrm>
            <a:off x="457200" y="1859871"/>
            <a:ext cx="3919537" cy="1722269"/>
          </a:xfrm>
          <a:prstGeom prst="rect">
            <a:avLst/>
          </a:prstGeom>
        </p:spPr>
        <p:txBody>
          <a:bodyPr/>
          <a:lstStyle/>
          <a:p>
            <a:endParaRPr lang="en-US"/>
          </a:p>
        </p:txBody>
      </p:sp>
    </p:spTree>
    <p:extLst>
      <p:ext uri="{BB962C8B-B14F-4D97-AF65-F5344CB8AC3E}">
        <p14:creationId xmlns:p14="http://schemas.microsoft.com/office/powerpoint/2010/main" val="460559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69"/>
            <a:ext cx="8229600" cy="1143000"/>
          </a:xfrm>
        </p:spPr>
        <p:txBody>
          <a:bodyPr/>
          <a:lstStyle/>
          <a:p>
            <a:r>
              <a:rPr lang="en-US"/>
              <a:t>Click to edit Master title style</a:t>
            </a:r>
          </a:p>
        </p:txBody>
      </p:sp>
      <p:sp>
        <p:nvSpPr>
          <p:cNvPr id="9" name="Picture Placeholder 7"/>
          <p:cNvSpPr>
            <a:spLocks noGrp="1"/>
          </p:cNvSpPr>
          <p:nvPr>
            <p:ph type="pic" sz="quarter" idx="13"/>
          </p:nvPr>
        </p:nvSpPr>
        <p:spPr>
          <a:xfrm>
            <a:off x="457201" y="1859871"/>
            <a:ext cx="2490185" cy="3031725"/>
          </a:xfrm>
          <a:prstGeom prst="rect">
            <a:avLst/>
          </a:prstGeom>
        </p:spPr>
        <p:txBody>
          <a:bodyPr/>
          <a:lstStyle/>
          <a:p>
            <a:endParaRPr lang="en-US"/>
          </a:p>
        </p:txBody>
      </p:sp>
      <p:sp>
        <p:nvSpPr>
          <p:cNvPr id="12" name="Picture Placeholder 7"/>
          <p:cNvSpPr>
            <a:spLocks noGrp="1"/>
          </p:cNvSpPr>
          <p:nvPr>
            <p:ph type="pic" sz="quarter" idx="14"/>
          </p:nvPr>
        </p:nvSpPr>
        <p:spPr>
          <a:xfrm>
            <a:off x="3313591" y="1859870"/>
            <a:ext cx="2490185" cy="3031726"/>
          </a:xfrm>
          <a:prstGeom prst="rect">
            <a:avLst/>
          </a:prstGeom>
        </p:spPr>
        <p:txBody>
          <a:bodyPr/>
          <a:lstStyle/>
          <a:p>
            <a:endParaRPr lang="en-US"/>
          </a:p>
        </p:txBody>
      </p:sp>
      <p:sp>
        <p:nvSpPr>
          <p:cNvPr id="13" name="Picture Placeholder 7"/>
          <p:cNvSpPr>
            <a:spLocks noGrp="1"/>
          </p:cNvSpPr>
          <p:nvPr>
            <p:ph type="pic" sz="quarter" idx="15"/>
          </p:nvPr>
        </p:nvSpPr>
        <p:spPr>
          <a:xfrm>
            <a:off x="6169982" y="1859870"/>
            <a:ext cx="2490185" cy="3031726"/>
          </a:xfrm>
          <a:prstGeom prst="rect">
            <a:avLst/>
          </a:prstGeom>
        </p:spPr>
        <p:txBody>
          <a:bodyPr/>
          <a:lstStyle/>
          <a:p>
            <a:endParaRPr lang="en-US"/>
          </a:p>
        </p:txBody>
      </p:sp>
      <p:sp>
        <p:nvSpPr>
          <p:cNvPr id="14" name="Text Placeholder 2"/>
          <p:cNvSpPr>
            <a:spLocks noGrp="1"/>
          </p:cNvSpPr>
          <p:nvPr>
            <p:ph type="body" idx="1"/>
          </p:nvPr>
        </p:nvSpPr>
        <p:spPr>
          <a:xfrm>
            <a:off x="466077"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p:cNvSpPr>
            <a:spLocks noGrp="1"/>
          </p:cNvSpPr>
          <p:nvPr>
            <p:ph type="body" idx="16"/>
          </p:nvPr>
        </p:nvSpPr>
        <p:spPr>
          <a:xfrm>
            <a:off x="3313590" y="5153483"/>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p:cNvSpPr>
            <a:spLocks noGrp="1"/>
          </p:cNvSpPr>
          <p:nvPr>
            <p:ph type="body" idx="17"/>
          </p:nvPr>
        </p:nvSpPr>
        <p:spPr>
          <a:xfrm>
            <a:off x="6196614"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148937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69"/>
            <a:ext cx="8229600" cy="1143000"/>
          </a:xfrm>
        </p:spPr>
        <p:txBody>
          <a:bodyPr/>
          <a:lstStyle/>
          <a:p>
            <a:r>
              <a:rPr lang="en-US"/>
              <a:t>Click to edit Master title style</a:t>
            </a:r>
          </a:p>
        </p:txBody>
      </p:sp>
      <p:sp>
        <p:nvSpPr>
          <p:cNvPr id="4" name="Text Placeholder 2"/>
          <p:cNvSpPr>
            <a:spLocks noGrp="1"/>
          </p:cNvSpPr>
          <p:nvPr>
            <p:ph type="body" idx="1"/>
          </p:nvPr>
        </p:nvSpPr>
        <p:spPr>
          <a:xfrm>
            <a:off x="466077"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2"/>
          <p:cNvSpPr>
            <a:spLocks noGrp="1"/>
          </p:cNvSpPr>
          <p:nvPr>
            <p:ph type="body" idx="16"/>
          </p:nvPr>
        </p:nvSpPr>
        <p:spPr>
          <a:xfrm>
            <a:off x="3313590" y="5153483"/>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p:cNvSpPr>
            <a:spLocks noGrp="1"/>
          </p:cNvSpPr>
          <p:nvPr>
            <p:ph type="body" idx="17"/>
          </p:nvPr>
        </p:nvSpPr>
        <p:spPr>
          <a:xfrm>
            <a:off x="6196614"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p:cNvSpPr>
            <a:spLocks noGrp="1"/>
          </p:cNvSpPr>
          <p:nvPr>
            <p:ph sz="half" idx="2"/>
          </p:nvPr>
        </p:nvSpPr>
        <p:spPr>
          <a:xfrm>
            <a:off x="457200" y="1646238"/>
            <a:ext cx="2499063" cy="3005154"/>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18"/>
          </p:nvPr>
        </p:nvSpPr>
        <p:spPr>
          <a:xfrm>
            <a:off x="3322468" y="1646238"/>
            <a:ext cx="2499063" cy="3005154"/>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9"/>
          </p:nvPr>
        </p:nvSpPr>
        <p:spPr>
          <a:xfrm>
            <a:off x="6196614" y="1646238"/>
            <a:ext cx="2499063" cy="3005154"/>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2448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1430584"/>
            <a:ext cx="8229600" cy="1143000"/>
          </a:xfrm>
        </p:spPr>
        <p:txBody>
          <a:bodyPr/>
          <a:lstStyle>
            <a:lvl1pPr>
              <a:defRPr>
                <a:solidFill>
                  <a:srgbClr val="F8F8F8"/>
                </a:solidFill>
              </a:defRPr>
            </a:lvl1pPr>
          </a:lstStyle>
          <a:p>
            <a:r>
              <a:rPr lang="en-US"/>
              <a:t>Click to edit Master title style</a:t>
            </a:r>
          </a:p>
        </p:txBody>
      </p:sp>
    </p:spTree>
    <p:extLst>
      <p:ext uri="{BB962C8B-B14F-4D97-AF65-F5344CB8AC3E}">
        <p14:creationId xmlns:p14="http://schemas.microsoft.com/office/powerpoint/2010/main" val="12813470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1430584"/>
            <a:ext cx="8229600" cy="1143000"/>
          </a:xfrm>
        </p:spPr>
        <p:txBody>
          <a:bodyPr/>
          <a:lstStyle>
            <a:lvl1pPr>
              <a:defRPr>
                <a:solidFill>
                  <a:srgbClr val="F8F8F8"/>
                </a:solidFill>
              </a:defRPr>
            </a:lvl1pPr>
          </a:lstStyle>
          <a:p>
            <a:r>
              <a:rPr lang="en-US"/>
              <a:t>Click to edit Master title style</a:t>
            </a:r>
          </a:p>
        </p:txBody>
      </p:sp>
    </p:spTree>
    <p:extLst>
      <p:ext uri="{BB962C8B-B14F-4D97-AF65-F5344CB8AC3E}">
        <p14:creationId xmlns:p14="http://schemas.microsoft.com/office/powerpoint/2010/main" val="17759176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Section Header">
    <p:bg>
      <p:bgRef idx="1001">
        <a:schemeClr val="bg2"/>
      </p:bgRef>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1430584"/>
            <a:ext cx="8229600" cy="1143000"/>
          </a:xfrm>
        </p:spPr>
        <p:txBody>
          <a:bodyPr/>
          <a:lstStyle>
            <a:lvl1pPr>
              <a:defRPr>
                <a:solidFill>
                  <a:srgbClr val="F8F8F8"/>
                </a:solidFill>
              </a:defRPr>
            </a:lvl1pPr>
          </a:lstStyle>
          <a:p>
            <a:r>
              <a:rPr lang="en-US"/>
              <a:t>Click to edit Master title style</a:t>
            </a:r>
          </a:p>
        </p:txBody>
      </p:sp>
    </p:spTree>
    <p:extLst>
      <p:ext uri="{BB962C8B-B14F-4D97-AF65-F5344CB8AC3E}">
        <p14:creationId xmlns:p14="http://schemas.microsoft.com/office/powerpoint/2010/main" val="300098811"/>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7"/>
            <a:ext cx="8229600" cy="1143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9427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7"/>
            <a:ext cx="8229600" cy="114300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8029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lvl1pPr>
              <a:defRPr>
                <a:solidFill>
                  <a:schemeClr val="bg1"/>
                </a:solidFill>
              </a:defRPr>
            </a:lvl1pPr>
          </a:lstStyle>
          <a:p>
            <a:r>
              <a:rPr lang="en-US"/>
              <a:t>Click to edit Master title style</a:t>
            </a:r>
            <a:endParaRPr lang="en-US" dirty="0"/>
          </a:p>
        </p:txBody>
      </p:sp>
      <p:sp>
        <p:nvSpPr>
          <p:cNvPr id="7" name="Content Placeholder 3"/>
          <p:cNvSpPr>
            <a:spLocks noGrp="1"/>
          </p:cNvSpPr>
          <p:nvPr>
            <p:ph sz="half" idx="2"/>
          </p:nvPr>
        </p:nvSpPr>
        <p:spPr>
          <a:xfrm>
            <a:off x="457200" y="1646237"/>
            <a:ext cx="4040188" cy="467836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4"/>
          </p:nvPr>
        </p:nvSpPr>
        <p:spPr>
          <a:xfrm>
            <a:off x="4645025" y="1646237"/>
            <a:ext cx="4041775" cy="467836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10065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7"/>
            <a:ext cx="8229600" cy="1143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19470" y="4975360"/>
            <a:ext cx="8305060" cy="13410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 y="1646238"/>
            <a:ext cx="4040188" cy="3246194"/>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4646612" y="1646238"/>
            <a:ext cx="4040188" cy="3246194"/>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87863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7"/>
            <a:ext cx="8229600" cy="1143000"/>
          </a:xfrm>
        </p:spPr>
        <p:txBody>
          <a:bodyPr/>
          <a:lstStyle>
            <a:lvl1pPr>
              <a:defRPr>
                <a:solidFill>
                  <a:schemeClr val="bg1"/>
                </a:solidFill>
              </a:defRPr>
            </a:lvl1pPr>
          </a:lstStyle>
          <a:p>
            <a:r>
              <a:rPr lang="en-US"/>
              <a:t>Click to edit Master title style</a:t>
            </a:r>
            <a:endParaRPr lang="en-US" dirty="0"/>
          </a:p>
        </p:txBody>
      </p:sp>
      <p:sp>
        <p:nvSpPr>
          <p:cNvPr id="4" name="Content Placeholder 2"/>
          <p:cNvSpPr>
            <a:spLocks noGrp="1"/>
          </p:cNvSpPr>
          <p:nvPr>
            <p:ph idx="1"/>
          </p:nvPr>
        </p:nvSpPr>
        <p:spPr>
          <a:xfrm>
            <a:off x="419470" y="5357096"/>
            <a:ext cx="8305060" cy="13410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49155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6"/>
            <a:ext cx="8229600" cy="1143000"/>
          </a:xfrm>
        </p:spPr>
        <p:txBody>
          <a:bodyPr/>
          <a:lstStyle>
            <a:lvl1pPr>
              <a:defRPr>
                <a:solidFill>
                  <a:schemeClr val="bg1"/>
                </a:solidFill>
              </a:defRPr>
            </a:lvl1pPr>
          </a:lstStyle>
          <a:p>
            <a:r>
              <a:rPr lang="en-US"/>
              <a:t>Click to edit Master title style</a:t>
            </a:r>
            <a:endParaRPr lang="en-US" dirty="0"/>
          </a:p>
        </p:txBody>
      </p:sp>
      <p:sp>
        <p:nvSpPr>
          <p:cNvPr id="8"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p:cNvSpPr>
            <a:spLocks noGrp="1"/>
          </p:cNvSpPr>
          <p:nvPr>
            <p:ph sz="half" idx="2"/>
          </p:nvPr>
        </p:nvSpPr>
        <p:spPr>
          <a:xfrm>
            <a:off x="457200" y="2373312"/>
            <a:ext cx="4040188"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p:cNvSpPr>
            <a:spLocks noGrp="1"/>
          </p:cNvSpPr>
          <p:nvPr>
            <p:ph sz="quarter" idx="4"/>
          </p:nvPr>
        </p:nvSpPr>
        <p:spPr>
          <a:xfrm>
            <a:off x="4645025" y="2373312"/>
            <a:ext cx="4041775"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76012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6"/>
            <a:ext cx="8229600" cy="1143000"/>
          </a:xfrm>
        </p:spPr>
        <p:txBody>
          <a:bodyPr/>
          <a:lstStyle>
            <a:lvl1pPr>
              <a:defRPr>
                <a:solidFill>
                  <a:schemeClr val="bg1"/>
                </a:solidFill>
              </a:defRPr>
            </a:lvl1pPr>
          </a:lstStyle>
          <a:p>
            <a:r>
              <a:rPr lang="en-US"/>
              <a:t>Click to edit Master title style</a:t>
            </a:r>
            <a:endParaRPr lang="en-US" dirty="0"/>
          </a:p>
        </p:txBody>
      </p:sp>
      <p:sp>
        <p:nvSpPr>
          <p:cNvPr id="7" name="Content Placeholder 3"/>
          <p:cNvSpPr>
            <a:spLocks noGrp="1"/>
          </p:cNvSpPr>
          <p:nvPr>
            <p:ph sz="half" idx="2"/>
          </p:nvPr>
        </p:nvSpPr>
        <p:spPr>
          <a:xfrm>
            <a:off x="457200" y="1646237"/>
            <a:ext cx="4040188" cy="467836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4"/>
          </p:nvPr>
        </p:nvSpPr>
        <p:spPr>
          <a:xfrm>
            <a:off x="4645025" y="1646237"/>
            <a:ext cx="4041775" cy="467836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8505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6"/>
            <a:ext cx="8229600" cy="1143000"/>
          </a:xfrm>
        </p:spPr>
        <p:txBody>
          <a:bodyPr/>
          <a:lstStyle>
            <a:lvl1pPr>
              <a:defRPr>
                <a:solidFill>
                  <a:schemeClr val="bg1"/>
                </a:solidFill>
              </a:defRPr>
            </a:lvl1pPr>
          </a:lstStyle>
          <a:p>
            <a:r>
              <a:rPr lang="en-US"/>
              <a:t>Click to edit Master title style</a:t>
            </a:r>
            <a:endParaRPr lang="en-US" dirty="0"/>
          </a:p>
        </p:txBody>
      </p:sp>
      <p:sp>
        <p:nvSpPr>
          <p:cNvPr id="8"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p:cNvSpPr>
            <a:spLocks noGrp="1"/>
          </p:cNvSpPr>
          <p:nvPr>
            <p:ph sz="half" idx="2"/>
          </p:nvPr>
        </p:nvSpPr>
        <p:spPr>
          <a:xfrm>
            <a:off x="457200" y="2373312"/>
            <a:ext cx="4040188"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p:cNvSpPr>
          <p:nvPr>
            <p:ph type="pic" sz="quarter" idx="10"/>
          </p:nvPr>
        </p:nvSpPr>
        <p:spPr>
          <a:xfrm>
            <a:off x="4767262" y="1646238"/>
            <a:ext cx="3919537" cy="4678362"/>
          </a:xfrm>
          <a:prstGeom prst="rect">
            <a:avLst/>
          </a:prstGeom>
        </p:spPr>
        <p:txBody>
          <a:bodyPr/>
          <a:lstStyle/>
          <a:p>
            <a:endParaRPr lang="en-US"/>
          </a:p>
        </p:txBody>
      </p:sp>
    </p:spTree>
    <p:extLst>
      <p:ext uri="{BB962C8B-B14F-4D97-AF65-F5344CB8AC3E}">
        <p14:creationId xmlns:p14="http://schemas.microsoft.com/office/powerpoint/2010/main" val="19719262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6"/>
            <a:ext cx="8229600" cy="1143000"/>
          </a:xfrm>
        </p:spPr>
        <p:txBody>
          <a:bodyPr/>
          <a:lstStyle>
            <a:lvl1pPr>
              <a:defRPr>
                <a:solidFill>
                  <a:schemeClr val="bg1"/>
                </a:solidFill>
              </a:defRPr>
            </a:lvl1pPr>
          </a:lstStyle>
          <a:p>
            <a:r>
              <a:rPr lang="en-US"/>
              <a:t>Click to edit Master title style</a:t>
            </a:r>
            <a:endParaRPr lang="en-US" dirty="0"/>
          </a:p>
        </p:txBody>
      </p:sp>
      <p:sp>
        <p:nvSpPr>
          <p:cNvPr id="6" name="Content Placeholder 3"/>
          <p:cNvSpPr>
            <a:spLocks noGrp="1"/>
          </p:cNvSpPr>
          <p:nvPr>
            <p:ph sz="half" idx="2"/>
          </p:nvPr>
        </p:nvSpPr>
        <p:spPr>
          <a:xfrm>
            <a:off x="457200" y="1855433"/>
            <a:ext cx="4040188" cy="446916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7"/>
          <p:cNvSpPr>
            <a:spLocks noGrp="1"/>
          </p:cNvSpPr>
          <p:nvPr>
            <p:ph type="pic" sz="quarter" idx="10"/>
          </p:nvPr>
        </p:nvSpPr>
        <p:spPr>
          <a:xfrm>
            <a:off x="4767262" y="1855432"/>
            <a:ext cx="3919537" cy="4469167"/>
          </a:xfrm>
          <a:prstGeom prst="rect">
            <a:avLst/>
          </a:prstGeom>
        </p:spPr>
        <p:txBody>
          <a:bodyPr/>
          <a:lstStyle/>
          <a:p>
            <a:endParaRPr lang="en-US"/>
          </a:p>
        </p:txBody>
      </p:sp>
    </p:spTree>
    <p:extLst>
      <p:ext uri="{BB962C8B-B14F-4D97-AF65-F5344CB8AC3E}">
        <p14:creationId xmlns:p14="http://schemas.microsoft.com/office/powerpoint/2010/main" val="1532873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6"/>
            <a:ext cx="8229600" cy="1143000"/>
          </a:xfrm>
        </p:spPr>
        <p:txBody>
          <a:bodyPr/>
          <a:lstStyle>
            <a:lvl1pPr>
              <a:defRPr>
                <a:solidFill>
                  <a:schemeClr val="bg1"/>
                </a:solidFill>
              </a:defRPr>
            </a:lvl1pPr>
          </a:lstStyle>
          <a:p>
            <a:r>
              <a:rPr lang="en-US"/>
              <a:t>Click to edit Master title style</a:t>
            </a:r>
            <a:endParaRPr lang="en-US" dirty="0"/>
          </a:p>
        </p:txBody>
      </p:sp>
      <p:sp>
        <p:nvSpPr>
          <p:cNvPr id="5" name="Picture Placeholder 7"/>
          <p:cNvSpPr>
            <a:spLocks noGrp="1"/>
          </p:cNvSpPr>
          <p:nvPr>
            <p:ph type="pic" sz="quarter" idx="10"/>
          </p:nvPr>
        </p:nvSpPr>
        <p:spPr>
          <a:xfrm>
            <a:off x="4767262" y="1855432"/>
            <a:ext cx="3919537" cy="1722269"/>
          </a:xfrm>
          <a:prstGeom prst="rect">
            <a:avLst/>
          </a:prstGeom>
        </p:spPr>
        <p:txBody>
          <a:bodyPr/>
          <a:lstStyle/>
          <a:p>
            <a:endParaRPr lang="en-US"/>
          </a:p>
        </p:txBody>
      </p:sp>
      <p:sp>
        <p:nvSpPr>
          <p:cNvPr id="7" name="Picture Placeholder 7"/>
          <p:cNvSpPr>
            <a:spLocks noGrp="1"/>
          </p:cNvSpPr>
          <p:nvPr>
            <p:ph type="pic" sz="quarter" idx="11"/>
          </p:nvPr>
        </p:nvSpPr>
        <p:spPr>
          <a:xfrm>
            <a:off x="4767262" y="4239087"/>
            <a:ext cx="3919537" cy="1722269"/>
          </a:xfrm>
          <a:prstGeom prst="rect">
            <a:avLst/>
          </a:prstGeom>
        </p:spPr>
        <p:txBody>
          <a:bodyPr/>
          <a:lstStyle/>
          <a:p>
            <a:endParaRPr lang="en-US"/>
          </a:p>
        </p:txBody>
      </p:sp>
      <p:sp>
        <p:nvSpPr>
          <p:cNvPr id="8" name="Picture Placeholder 7"/>
          <p:cNvSpPr>
            <a:spLocks noGrp="1"/>
          </p:cNvSpPr>
          <p:nvPr>
            <p:ph type="pic" sz="quarter" idx="12"/>
          </p:nvPr>
        </p:nvSpPr>
        <p:spPr>
          <a:xfrm>
            <a:off x="457200" y="4237607"/>
            <a:ext cx="3919537" cy="1722269"/>
          </a:xfrm>
          <a:prstGeom prst="rect">
            <a:avLst/>
          </a:prstGeom>
        </p:spPr>
        <p:txBody>
          <a:bodyPr/>
          <a:lstStyle/>
          <a:p>
            <a:endParaRPr lang="en-US"/>
          </a:p>
        </p:txBody>
      </p:sp>
      <p:sp>
        <p:nvSpPr>
          <p:cNvPr id="9" name="Picture Placeholder 7"/>
          <p:cNvSpPr>
            <a:spLocks noGrp="1"/>
          </p:cNvSpPr>
          <p:nvPr>
            <p:ph type="pic" sz="quarter" idx="13"/>
          </p:nvPr>
        </p:nvSpPr>
        <p:spPr>
          <a:xfrm>
            <a:off x="457200" y="1859871"/>
            <a:ext cx="3919537" cy="1722269"/>
          </a:xfrm>
          <a:prstGeom prst="rect">
            <a:avLst/>
          </a:prstGeom>
        </p:spPr>
        <p:txBody>
          <a:bodyPr/>
          <a:lstStyle/>
          <a:p>
            <a:endParaRPr lang="en-US"/>
          </a:p>
        </p:txBody>
      </p:sp>
    </p:spTree>
    <p:extLst>
      <p:ext uri="{BB962C8B-B14F-4D97-AF65-F5344CB8AC3E}">
        <p14:creationId xmlns:p14="http://schemas.microsoft.com/office/powerpoint/2010/main" val="28786819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lvl1pPr>
              <a:defRPr>
                <a:solidFill>
                  <a:schemeClr val="bg1"/>
                </a:solidFill>
              </a:defRPr>
            </a:lvl1pPr>
          </a:lstStyle>
          <a:p>
            <a:r>
              <a:rPr lang="en-US"/>
              <a:t>Click to edit Master title style</a:t>
            </a:r>
            <a:endParaRPr lang="en-US" dirty="0"/>
          </a:p>
        </p:txBody>
      </p:sp>
      <p:sp>
        <p:nvSpPr>
          <p:cNvPr id="19" name="Picture Placeholder 7"/>
          <p:cNvSpPr>
            <a:spLocks noGrp="1"/>
          </p:cNvSpPr>
          <p:nvPr>
            <p:ph type="pic" sz="quarter" idx="13"/>
          </p:nvPr>
        </p:nvSpPr>
        <p:spPr>
          <a:xfrm>
            <a:off x="457201" y="1859871"/>
            <a:ext cx="2490185" cy="3031725"/>
          </a:xfrm>
          <a:prstGeom prst="rect">
            <a:avLst/>
          </a:prstGeom>
        </p:spPr>
        <p:txBody>
          <a:bodyPr/>
          <a:lstStyle/>
          <a:p>
            <a:endParaRPr lang="en-US"/>
          </a:p>
        </p:txBody>
      </p:sp>
      <p:sp>
        <p:nvSpPr>
          <p:cNvPr id="20" name="Picture Placeholder 7"/>
          <p:cNvSpPr>
            <a:spLocks noGrp="1"/>
          </p:cNvSpPr>
          <p:nvPr>
            <p:ph type="pic" sz="quarter" idx="14"/>
          </p:nvPr>
        </p:nvSpPr>
        <p:spPr>
          <a:xfrm>
            <a:off x="3313591" y="1859870"/>
            <a:ext cx="2490185" cy="3031726"/>
          </a:xfrm>
          <a:prstGeom prst="rect">
            <a:avLst/>
          </a:prstGeom>
        </p:spPr>
        <p:txBody>
          <a:bodyPr/>
          <a:lstStyle/>
          <a:p>
            <a:endParaRPr lang="en-US"/>
          </a:p>
        </p:txBody>
      </p:sp>
      <p:sp>
        <p:nvSpPr>
          <p:cNvPr id="21" name="Picture Placeholder 7"/>
          <p:cNvSpPr>
            <a:spLocks noGrp="1"/>
          </p:cNvSpPr>
          <p:nvPr>
            <p:ph type="pic" sz="quarter" idx="15"/>
          </p:nvPr>
        </p:nvSpPr>
        <p:spPr>
          <a:xfrm>
            <a:off x="6169982" y="1859870"/>
            <a:ext cx="2490185" cy="3031726"/>
          </a:xfrm>
          <a:prstGeom prst="rect">
            <a:avLst/>
          </a:prstGeom>
        </p:spPr>
        <p:txBody>
          <a:bodyPr/>
          <a:lstStyle/>
          <a:p>
            <a:endParaRPr lang="en-US"/>
          </a:p>
        </p:txBody>
      </p:sp>
      <p:sp>
        <p:nvSpPr>
          <p:cNvPr id="22" name="Text Placeholder 2"/>
          <p:cNvSpPr>
            <a:spLocks noGrp="1"/>
          </p:cNvSpPr>
          <p:nvPr>
            <p:ph type="body" idx="1"/>
          </p:nvPr>
        </p:nvSpPr>
        <p:spPr>
          <a:xfrm>
            <a:off x="466077"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p:cNvSpPr>
            <a:spLocks noGrp="1"/>
          </p:cNvSpPr>
          <p:nvPr>
            <p:ph type="body" idx="16"/>
          </p:nvPr>
        </p:nvSpPr>
        <p:spPr>
          <a:xfrm>
            <a:off x="3313590" y="5153483"/>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p:cNvSpPr>
            <a:spLocks noGrp="1"/>
          </p:cNvSpPr>
          <p:nvPr>
            <p:ph type="body" idx="17"/>
          </p:nvPr>
        </p:nvSpPr>
        <p:spPr>
          <a:xfrm>
            <a:off x="6196614"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1037774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lvl1pPr>
              <a:defRPr>
                <a:solidFill>
                  <a:schemeClr val="bg1"/>
                </a:solidFill>
              </a:defRPr>
            </a:lvl1pPr>
          </a:lstStyle>
          <a:p>
            <a:r>
              <a:rPr lang="en-US"/>
              <a:t>Click to edit Master title style</a:t>
            </a:r>
            <a:endParaRPr lang="en-US" dirty="0"/>
          </a:p>
        </p:txBody>
      </p:sp>
      <p:sp>
        <p:nvSpPr>
          <p:cNvPr id="12" name="Text Placeholder 2"/>
          <p:cNvSpPr>
            <a:spLocks noGrp="1"/>
          </p:cNvSpPr>
          <p:nvPr>
            <p:ph type="body" idx="1"/>
          </p:nvPr>
        </p:nvSpPr>
        <p:spPr>
          <a:xfrm>
            <a:off x="466077"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2"/>
          <p:cNvSpPr>
            <a:spLocks noGrp="1"/>
          </p:cNvSpPr>
          <p:nvPr>
            <p:ph type="body" idx="16"/>
          </p:nvPr>
        </p:nvSpPr>
        <p:spPr>
          <a:xfrm>
            <a:off x="3313590" y="5153483"/>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2"/>
          <p:cNvSpPr>
            <a:spLocks noGrp="1"/>
          </p:cNvSpPr>
          <p:nvPr>
            <p:ph type="body" idx="17"/>
          </p:nvPr>
        </p:nvSpPr>
        <p:spPr>
          <a:xfrm>
            <a:off x="6196614"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p:cNvSpPr>
            <a:spLocks noGrp="1"/>
          </p:cNvSpPr>
          <p:nvPr>
            <p:ph sz="half" idx="2"/>
          </p:nvPr>
        </p:nvSpPr>
        <p:spPr>
          <a:xfrm>
            <a:off x="457200" y="1646238"/>
            <a:ext cx="2499063" cy="3005154"/>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half" idx="18"/>
          </p:nvPr>
        </p:nvSpPr>
        <p:spPr>
          <a:xfrm>
            <a:off x="3322468" y="1646238"/>
            <a:ext cx="2499063" cy="3005154"/>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p:cNvSpPr>
            <a:spLocks noGrp="1"/>
          </p:cNvSpPr>
          <p:nvPr>
            <p:ph sz="half" idx="19"/>
          </p:nvPr>
        </p:nvSpPr>
        <p:spPr>
          <a:xfrm>
            <a:off x="6196614" y="1646238"/>
            <a:ext cx="2499063" cy="3005154"/>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98917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6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480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lvl1pPr>
              <a:defRPr>
                <a:solidFill>
                  <a:schemeClr val="bg1"/>
                </a:solidFill>
              </a:defRPr>
            </a:lvl1pPr>
          </a:lstStyle>
          <a:p>
            <a:r>
              <a:rPr lang="en-US"/>
              <a:t>Click to edit Master title style</a:t>
            </a:r>
            <a:endParaRPr lang="en-US" dirty="0"/>
          </a:p>
        </p:txBody>
      </p:sp>
      <p:sp>
        <p:nvSpPr>
          <p:cNvPr id="8"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p:cNvSpPr>
            <a:spLocks noGrp="1"/>
          </p:cNvSpPr>
          <p:nvPr>
            <p:ph sz="half" idx="2"/>
          </p:nvPr>
        </p:nvSpPr>
        <p:spPr>
          <a:xfrm>
            <a:off x="457200" y="2373312"/>
            <a:ext cx="4040188"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p:cNvSpPr>
          <p:nvPr>
            <p:ph type="pic" sz="quarter" idx="10"/>
          </p:nvPr>
        </p:nvSpPr>
        <p:spPr>
          <a:xfrm>
            <a:off x="4767262" y="1646238"/>
            <a:ext cx="3919537" cy="4678362"/>
          </a:xfrm>
          <a:prstGeom prst="rect">
            <a:avLst/>
          </a:prstGeom>
        </p:spPr>
        <p:txBody>
          <a:bodyPr/>
          <a:lstStyle/>
          <a:p>
            <a:endParaRPr lang="en-US"/>
          </a:p>
        </p:txBody>
      </p:sp>
    </p:spTree>
    <p:extLst>
      <p:ext uri="{BB962C8B-B14F-4D97-AF65-F5344CB8AC3E}">
        <p14:creationId xmlns:p14="http://schemas.microsoft.com/office/powerpoint/2010/main" val="7738538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69"/>
            <a:ext cx="8229600" cy="1143000"/>
          </a:xfrm>
        </p:spPr>
        <p:txBody>
          <a:bodyPr/>
          <a:lstStyle/>
          <a:p>
            <a:r>
              <a:rPr lang="en-US"/>
              <a:t>Click to edit Master title style</a:t>
            </a:r>
          </a:p>
        </p:txBody>
      </p:sp>
    </p:spTree>
    <p:extLst>
      <p:ext uri="{BB962C8B-B14F-4D97-AF65-F5344CB8AC3E}">
        <p14:creationId xmlns:p14="http://schemas.microsoft.com/office/powerpoint/2010/main" val="21013565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69"/>
            <a:ext cx="8229600" cy="1143000"/>
          </a:xfrm>
        </p:spPr>
        <p:txBody>
          <a:bodyPr/>
          <a:lstStyle/>
          <a:p>
            <a:r>
              <a:rPr lang="en-US"/>
              <a:t>Click to edit Master title style</a:t>
            </a:r>
          </a:p>
        </p:txBody>
      </p:sp>
      <p:sp>
        <p:nvSpPr>
          <p:cNvPr id="3" name="Content Placeholder 2"/>
          <p:cNvSpPr>
            <a:spLocks noGrp="1"/>
          </p:cNvSpPr>
          <p:nvPr>
            <p:ph idx="1"/>
          </p:nvPr>
        </p:nvSpPr>
        <p:spPr>
          <a:xfrm>
            <a:off x="419470" y="4975360"/>
            <a:ext cx="8305060" cy="159737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 y="1646238"/>
            <a:ext cx="4040188" cy="3246194"/>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4646612" y="1646238"/>
            <a:ext cx="4040188" cy="3246194"/>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83288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6"/>
            <a:ext cx="8229600" cy="1143000"/>
          </a:xfrm>
        </p:spPr>
        <p:txBody>
          <a:bodyPr/>
          <a:lstStyle/>
          <a:p>
            <a:r>
              <a:rPr lang="en-US"/>
              <a:t>Click to edit Master title style</a:t>
            </a:r>
          </a:p>
        </p:txBody>
      </p:sp>
      <p:sp>
        <p:nvSpPr>
          <p:cNvPr id="4"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p:cNvSpPr>
            <a:spLocks noGrp="1"/>
          </p:cNvSpPr>
          <p:nvPr>
            <p:ph sz="half" idx="2"/>
          </p:nvPr>
        </p:nvSpPr>
        <p:spPr>
          <a:xfrm>
            <a:off x="457200" y="2373312"/>
            <a:ext cx="4040188"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p:cNvSpPr>
            <a:spLocks noGrp="1"/>
          </p:cNvSpPr>
          <p:nvPr>
            <p:ph sz="quarter" idx="4"/>
          </p:nvPr>
        </p:nvSpPr>
        <p:spPr>
          <a:xfrm>
            <a:off x="4645025" y="2373312"/>
            <a:ext cx="4041775"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21778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6"/>
            <a:ext cx="8229600" cy="1143000"/>
          </a:xfrm>
        </p:spPr>
        <p:txBody>
          <a:bodyPr/>
          <a:lstStyle/>
          <a:p>
            <a:r>
              <a:rPr lang="en-US"/>
              <a:t>Click to edit Master title style</a:t>
            </a:r>
          </a:p>
        </p:txBody>
      </p:sp>
      <p:sp>
        <p:nvSpPr>
          <p:cNvPr id="8" name="Content Placeholder 3"/>
          <p:cNvSpPr>
            <a:spLocks noGrp="1"/>
          </p:cNvSpPr>
          <p:nvPr>
            <p:ph sz="half" idx="2"/>
          </p:nvPr>
        </p:nvSpPr>
        <p:spPr>
          <a:xfrm>
            <a:off x="457200" y="1646237"/>
            <a:ext cx="4040188" cy="467836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quarter" idx="4"/>
          </p:nvPr>
        </p:nvSpPr>
        <p:spPr>
          <a:xfrm>
            <a:off x="4645025" y="1646237"/>
            <a:ext cx="4041775" cy="467836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78847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6"/>
            <a:ext cx="8229600" cy="1143000"/>
          </a:xfrm>
        </p:spPr>
        <p:txBody>
          <a:bodyPr/>
          <a:lstStyle/>
          <a:p>
            <a:r>
              <a:rPr lang="en-US"/>
              <a:t>Click to edit Master title style</a:t>
            </a:r>
          </a:p>
        </p:txBody>
      </p:sp>
      <p:sp>
        <p:nvSpPr>
          <p:cNvPr id="4"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p:cNvSpPr>
            <a:spLocks noGrp="1"/>
          </p:cNvSpPr>
          <p:nvPr>
            <p:ph sz="half" idx="2"/>
          </p:nvPr>
        </p:nvSpPr>
        <p:spPr>
          <a:xfrm>
            <a:off x="457200" y="2373312"/>
            <a:ext cx="4040188"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0"/>
          </p:nvPr>
        </p:nvSpPr>
        <p:spPr>
          <a:xfrm>
            <a:off x="4767262" y="1646238"/>
            <a:ext cx="3919537" cy="4678362"/>
          </a:xfrm>
          <a:prstGeom prst="rect">
            <a:avLst/>
          </a:prstGeom>
        </p:spPr>
        <p:txBody>
          <a:bodyPr/>
          <a:lstStyle/>
          <a:p>
            <a:endParaRPr lang="en-US"/>
          </a:p>
        </p:txBody>
      </p:sp>
    </p:spTree>
    <p:extLst>
      <p:ext uri="{BB962C8B-B14F-4D97-AF65-F5344CB8AC3E}">
        <p14:creationId xmlns:p14="http://schemas.microsoft.com/office/powerpoint/2010/main" val="7081009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6"/>
            <a:ext cx="8229600" cy="1143000"/>
          </a:xfrm>
        </p:spPr>
        <p:txBody>
          <a:bodyPr/>
          <a:lstStyle/>
          <a:p>
            <a:r>
              <a:rPr lang="en-US"/>
              <a:t>Click to edit Master title style</a:t>
            </a:r>
          </a:p>
        </p:txBody>
      </p:sp>
      <p:sp>
        <p:nvSpPr>
          <p:cNvPr id="6" name="Content Placeholder 3"/>
          <p:cNvSpPr>
            <a:spLocks noGrp="1"/>
          </p:cNvSpPr>
          <p:nvPr>
            <p:ph sz="half" idx="2"/>
          </p:nvPr>
        </p:nvSpPr>
        <p:spPr>
          <a:xfrm>
            <a:off x="457200" y="1855433"/>
            <a:ext cx="4040188" cy="446916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7"/>
          <p:cNvSpPr>
            <a:spLocks noGrp="1"/>
          </p:cNvSpPr>
          <p:nvPr>
            <p:ph type="pic" sz="quarter" idx="10"/>
          </p:nvPr>
        </p:nvSpPr>
        <p:spPr>
          <a:xfrm>
            <a:off x="4767262" y="1855432"/>
            <a:ext cx="3919537" cy="4469167"/>
          </a:xfrm>
          <a:prstGeom prst="rect">
            <a:avLst/>
          </a:prstGeom>
        </p:spPr>
        <p:txBody>
          <a:bodyPr/>
          <a:lstStyle/>
          <a:p>
            <a:endParaRPr lang="en-US"/>
          </a:p>
        </p:txBody>
      </p:sp>
    </p:spTree>
    <p:extLst>
      <p:ext uri="{BB962C8B-B14F-4D97-AF65-F5344CB8AC3E}">
        <p14:creationId xmlns:p14="http://schemas.microsoft.com/office/powerpoint/2010/main" val="35847502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6"/>
            <a:ext cx="8229600" cy="1143000"/>
          </a:xfrm>
        </p:spPr>
        <p:txBody>
          <a:bodyPr/>
          <a:lstStyle/>
          <a:p>
            <a:r>
              <a:rPr lang="en-US"/>
              <a:t>Click to edit Master title style</a:t>
            </a:r>
          </a:p>
        </p:txBody>
      </p:sp>
      <p:sp>
        <p:nvSpPr>
          <p:cNvPr id="5" name="Picture Placeholder 7"/>
          <p:cNvSpPr>
            <a:spLocks noGrp="1"/>
          </p:cNvSpPr>
          <p:nvPr>
            <p:ph type="pic" sz="quarter" idx="10"/>
          </p:nvPr>
        </p:nvSpPr>
        <p:spPr>
          <a:xfrm>
            <a:off x="4767262" y="1855432"/>
            <a:ext cx="3919537" cy="1722269"/>
          </a:xfrm>
          <a:prstGeom prst="rect">
            <a:avLst/>
          </a:prstGeom>
        </p:spPr>
        <p:txBody>
          <a:bodyPr/>
          <a:lstStyle/>
          <a:p>
            <a:endParaRPr lang="en-US"/>
          </a:p>
        </p:txBody>
      </p:sp>
      <p:sp>
        <p:nvSpPr>
          <p:cNvPr id="8" name="Picture Placeholder 7"/>
          <p:cNvSpPr>
            <a:spLocks noGrp="1"/>
          </p:cNvSpPr>
          <p:nvPr>
            <p:ph type="pic" sz="quarter" idx="11"/>
          </p:nvPr>
        </p:nvSpPr>
        <p:spPr>
          <a:xfrm>
            <a:off x="4767262" y="4239087"/>
            <a:ext cx="3919537" cy="1722269"/>
          </a:xfrm>
          <a:prstGeom prst="rect">
            <a:avLst/>
          </a:prstGeom>
        </p:spPr>
        <p:txBody>
          <a:bodyPr/>
          <a:lstStyle/>
          <a:p>
            <a:endParaRPr lang="en-US"/>
          </a:p>
        </p:txBody>
      </p:sp>
      <p:sp>
        <p:nvSpPr>
          <p:cNvPr id="9" name="Picture Placeholder 7"/>
          <p:cNvSpPr>
            <a:spLocks noGrp="1"/>
          </p:cNvSpPr>
          <p:nvPr>
            <p:ph type="pic" sz="quarter" idx="12"/>
          </p:nvPr>
        </p:nvSpPr>
        <p:spPr>
          <a:xfrm>
            <a:off x="457200" y="4237607"/>
            <a:ext cx="3919537" cy="1722269"/>
          </a:xfrm>
          <a:prstGeom prst="rect">
            <a:avLst/>
          </a:prstGeom>
        </p:spPr>
        <p:txBody>
          <a:bodyPr/>
          <a:lstStyle/>
          <a:p>
            <a:endParaRPr lang="en-US"/>
          </a:p>
        </p:txBody>
      </p:sp>
      <p:sp>
        <p:nvSpPr>
          <p:cNvPr id="10" name="Picture Placeholder 7"/>
          <p:cNvSpPr>
            <a:spLocks noGrp="1"/>
          </p:cNvSpPr>
          <p:nvPr>
            <p:ph type="pic" sz="quarter" idx="13"/>
          </p:nvPr>
        </p:nvSpPr>
        <p:spPr>
          <a:xfrm>
            <a:off x="457200" y="1859871"/>
            <a:ext cx="3919537" cy="1722269"/>
          </a:xfrm>
          <a:prstGeom prst="rect">
            <a:avLst/>
          </a:prstGeom>
        </p:spPr>
        <p:txBody>
          <a:bodyPr/>
          <a:lstStyle/>
          <a:p>
            <a:endParaRPr lang="en-US"/>
          </a:p>
        </p:txBody>
      </p:sp>
    </p:spTree>
    <p:extLst>
      <p:ext uri="{BB962C8B-B14F-4D97-AF65-F5344CB8AC3E}">
        <p14:creationId xmlns:p14="http://schemas.microsoft.com/office/powerpoint/2010/main" val="190923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46"/>
            <a:ext cx="8229600" cy="1143000"/>
          </a:xfrm>
        </p:spPr>
        <p:txBody>
          <a:bodyPr/>
          <a:lstStyle/>
          <a:p>
            <a:r>
              <a:rPr lang="en-US"/>
              <a:t>Click to edit Master title style</a:t>
            </a:r>
          </a:p>
        </p:txBody>
      </p:sp>
      <p:sp>
        <p:nvSpPr>
          <p:cNvPr id="13" name="Picture Placeholder 7"/>
          <p:cNvSpPr>
            <a:spLocks noGrp="1"/>
          </p:cNvSpPr>
          <p:nvPr>
            <p:ph type="pic" sz="quarter" idx="13"/>
          </p:nvPr>
        </p:nvSpPr>
        <p:spPr>
          <a:xfrm>
            <a:off x="457201" y="1859871"/>
            <a:ext cx="2490185" cy="3031725"/>
          </a:xfrm>
          <a:prstGeom prst="rect">
            <a:avLst/>
          </a:prstGeom>
        </p:spPr>
        <p:txBody>
          <a:bodyPr/>
          <a:lstStyle/>
          <a:p>
            <a:endParaRPr lang="en-US"/>
          </a:p>
        </p:txBody>
      </p:sp>
      <p:sp>
        <p:nvSpPr>
          <p:cNvPr id="14" name="Picture Placeholder 7"/>
          <p:cNvSpPr>
            <a:spLocks noGrp="1"/>
          </p:cNvSpPr>
          <p:nvPr>
            <p:ph type="pic" sz="quarter" idx="14"/>
          </p:nvPr>
        </p:nvSpPr>
        <p:spPr>
          <a:xfrm>
            <a:off x="3313591" y="1859870"/>
            <a:ext cx="2490185" cy="3031726"/>
          </a:xfrm>
          <a:prstGeom prst="rect">
            <a:avLst/>
          </a:prstGeom>
        </p:spPr>
        <p:txBody>
          <a:bodyPr/>
          <a:lstStyle/>
          <a:p>
            <a:endParaRPr lang="en-US"/>
          </a:p>
        </p:txBody>
      </p:sp>
      <p:sp>
        <p:nvSpPr>
          <p:cNvPr id="15" name="Picture Placeholder 7"/>
          <p:cNvSpPr>
            <a:spLocks noGrp="1"/>
          </p:cNvSpPr>
          <p:nvPr>
            <p:ph type="pic" sz="quarter" idx="15"/>
          </p:nvPr>
        </p:nvSpPr>
        <p:spPr>
          <a:xfrm>
            <a:off x="6169982" y="1859870"/>
            <a:ext cx="2490185" cy="3031726"/>
          </a:xfrm>
          <a:prstGeom prst="rect">
            <a:avLst/>
          </a:prstGeom>
        </p:spPr>
        <p:txBody>
          <a:bodyPr/>
          <a:lstStyle/>
          <a:p>
            <a:endParaRPr lang="en-US"/>
          </a:p>
        </p:txBody>
      </p:sp>
      <p:sp>
        <p:nvSpPr>
          <p:cNvPr id="16" name="Text Placeholder 2"/>
          <p:cNvSpPr>
            <a:spLocks noGrp="1"/>
          </p:cNvSpPr>
          <p:nvPr>
            <p:ph type="body" idx="1"/>
          </p:nvPr>
        </p:nvSpPr>
        <p:spPr>
          <a:xfrm>
            <a:off x="466077"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2"/>
          <p:cNvSpPr>
            <a:spLocks noGrp="1"/>
          </p:cNvSpPr>
          <p:nvPr>
            <p:ph type="body" idx="16"/>
          </p:nvPr>
        </p:nvSpPr>
        <p:spPr>
          <a:xfrm>
            <a:off x="3313590" y="5153483"/>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p:cNvSpPr>
            <a:spLocks noGrp="1"/>
          </p:cNvSpPr>
          <p:nvPr>
            <p:ph type="body" idx="17"/>
          </p:nvPr>
        </p:nvSpPr>
        <p:spPr>
          <a:xfrm>
            <a:off x="6196614"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8336771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rgbClr val="F8F8F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373312"/>
            <a:ext cx="4040188" cy="3951288"/>
          </a:xfrm>
          <a:prstGeom prst="rect">
            <a:avLst/>
          </a:prstGeom>
        </p:spPr>
        <p:txBody>
          <a:bodyPr/>
          <a:lstStyle>
            <a:lvl1pPr>
              <a:defRPr sz="2400">
                <a:solidFill>
                  <a:srgbClr val="F8F8F8"/>
                </a:solidFill>
              </a:defRPr>
            </a:lvl1pPr>
            <a:lvl2pPr>
              <a:defRPr sz="2000">
                <a:solidFill>
                  <a:srgbClr val="F8F8F8"/>
                </a:solidFill>
              </a:defRPr>
            </a:lvl2pPr>
            <a:lvl3pPr>
              <a:defRPr sz="1800">
                <a:solidFill>
                  <a:srgbClr val="F8F8F8"/>
                </a:solidFill>
              </a:defRPr>
            </a:lvl3pPr>
            <a:lvl4pPr>
              <a:defRPr sz="1600">
                <a:solidFill>
                  <a:srgbClr val="F8F8F8"/>
                </a:solidFill>
              </a:defRPr>
            </a:lvl4pPr>
            <a:lvl5pPr>
              <a:defRPr sz="1600">
                <a:solidFill>
                  <a:srgbClr val="F8F8F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rgbClr val="F8F8F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5" y="2373312"/>
            <a:ext cx="4041775" cy="3951288"/>
          </a:xfrm>
          <a:prstGeom prst="rect">
            <a:avLst/>
          </a:prstGeom>
        </p:spPr>
        <p:txBody>
          <a:bodyPr/>
          <a:lstStyle>
            <a:lvl1pPr>
              <a:defRPr sz="2400">
                <a:solidFill>
                  <a:srgbClr val="F8F8F8"/>
                </a:solidFill>
              </a:defRPr>
            </a:lvl1pPr>
            <a:lvl2pPr>
              <a:defRPr sz="2000">
                <a:solidFill>
                  <a:srgbClr val="F8F8F8"/>
                </a:solidFill>
              </a:defRPr>
            </a:lvl2pPr>
            <a:lvl3pPr>
              <a:defRPr sz="1800">
                <a:solidFill>
                  <a:srgbClr val="F8F8F8"/>
                </a:solidFill>
              </a:defRPr>
            </a:lvl3pPr>
            <a:lvl4pPr>
              <a:defRPr sz="1600">
                <a:solidFill>
                  <a:srgbClr val="F8F8F8"/>
                </a:solidFill>
              </a:defRPr>
            </a:lvl4pPr>
            <a:lvl5pPr>
              <a:defRPr sz="1600">
                <a:solidFill>
                  <a:srgbClr val="F8F8F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457200" y="303457"/>
            <a:ext cx="8229600" cy="114300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868185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96142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lvl1pPr>
              <a:defRPr>
                <a:solidFill>
                  <a:schemeClr val="bg1"/>
                </a:solidFill>
              </a:defRPr>
            </a:lvl1pPr>
          </a:lstStyle>
          <a:p>
            <a:r>
              <a:rPr lang="en-US"/>
              <a:t>Click to edit Master title style</a:t>
            </a:r>
            <a:endParaRPr lang="en-US" dirty="0"/>
          </a:p>
        </p:txBody>
      </p:sp>
      <p:sp>
        <p:nvSpPr>
          <p:cNvPr id="6" name="Content Placeholder 3"/>
          <p:cNvSpPr>
            <a:spLocks noGrp="1"/>
          </p:cNvSpPr>
          <p:nvPr>
            <p:ph sz="half" idx="2"/>
          </p:nvPr>
        </p:nvSpPr>
        <p:spPr>
          <a:xfrm>
            <a:off x="457200" y="1855433"/>
            <a:ext cx="4040188" cy="446916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7"/>
          <p:cNvSpPr>
            <a:spLocks noGrp="1"/>
          </p:cNvSpPr>
          <p:nvPr>
            <p:ph type="pic" sz="quarter" idx="10"/>
          </p:nvPr>
        </p:nvSpPr>
        <p:spPr>
          <a:xfrm>
            <a:off x="4767262" y="1855432"/>
            <a:ext cx="3919537" cy="4469167"/>
          </a:xfrm>
          <a:prstGeom prst="rect">
            <a:avLst/>
          </a:prstGeom>
        </p:spPr>
        <p:txBody>
          <a:bodyPr/>
          <a:lstStyle/>
          <a:p>
            <a:endParaRPr lang="en-US"/>
          </a:p>
        </p:txBody>
      </p:sp>
    </p:spTree>
    <p:extLst>
      <p:ext uri="{BB962C8B-B14F-4D97-AF65-F5344CB8AC3E}">
        <p14:creationId xmlns:p14="http://schemas.microsoft.com/office/powerpoint/2010/main" val="18967377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32413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371600"/>
            <a:ext cx="3733800" cy="45418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371600"/>
            <a:ext cx="3733800" cy="45418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3456436"/>
      </p:ext>
    </p:extLst>
  </p:cSld>
  <p:clrMapOvr>
    <a:masterClrMapping/>
  </p:clrMapOvr>
  <p:transition advClick="0"/>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0163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22BB96EF-9BB7-D142-B469-7346C4547642}" type="datetimeFigureOut">
              <a:rPr lang="en-US" smtClean="0"/>
              <a:t>3/20/2021</a:t>
            </a:fld>
            <a:endParaRPr lang="en-US" dirty="0"/>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B834CBB9-1D7D-6644-8EE7-E785C16A5BB1}" type="slidenum">
              <a:rPr lang="en-US" smtClean="0"/>
              <a:t>‹#›</a:t>
            </a:fld>
            <a:endParaRPr lang="en-US" dirty="0"/>
          </a:p>
        </p:txBody>
      </p:sp>
    </p:spTree>
    <p:extLst>
      <p:ext uri="{BB962C8B-B14F-4D97-AF65-F5344CB8AC3E}">
        <p14:creationId xmlns:p14="http://schemas.microsoft.com/office/powerpoint/2010/main" val="5449108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fld id="{86CB4B4D-7CA3-9044-876B-883B54F8677D}" type="slidenum">
              <a:t>‹#›</a:t>
            </a:fld>
            <a:endParaRPr/>
          </a:p>
        </p:txBody>
      </p:sp>
      <p:sp>
        <p:nvSpPr>
          <p:cNvPr id="36" name="Shape 36"/>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411274175"/>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69"/>
            <a:ext cx="8229600" cy="1143000"/>
          </a:xfrm>
        </p:spPr>
        <p:txBody>
          <a:bodyPr/>
          <a:lstStyle/>
          <a:p>
            <a:r>
              <a:rPr lang="en-US"/>
              <a:t>Click to edit Master title style</a:t>
            </a:r>
          </a:p>
        </p:txBody>
      </p:sp>
    </p:spTree>
    <p:extLst>
      <p:ext uri="{BB962C8B-B14F-4D97-AF65-F5344CB8AC3E}">
        <p14:creationId xmlns:p14="http://schemas.microsoft.com/office/powerpoint/2010/main" val="21399978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ltGray">
          <a:xfrm>
            <a:off x="0" y="2362200"/>
            <a:ext cx="3343275" cy="122238"/>
          </a:xfrm>
          <a:prstGeom prst="rect">
            <a:avLst/>
          </a:prstGeom>
          <a:solidFill>
            <a:schemeClr val="bg2">
              <a:alpha val="50000"/>
            </a:schemeClr>
          </a:solidFill>
          <a:ln w="9525">
            <a:noFill/>
            <a:miter lim="800000"/>
            <a:headEnd/>
            <a:tailEnd/>
          </a:ln>
        </p:spPr>
        <p:txBody>
          <a:bodyPr wrap="none" anchor="ctr"/>
          <a:lstStyle/>
          <a:p>
            <a:pPr>
              <a:defRPr/>
            </a:pPr>
            <a:endParaRPr lang="en-US"/>
          </a:p>
        </p:txBody>
      </p:sp>
      <p:sp>
        <p:nvSpPr>
          <p:cNvPr id="5" name="Rectangle 4"/>
          <p:cNvSpPr>
            <a:spLocks noChangeArrowheads="1"/>
          </p:cNvSpPr>
          <p:nvPr/>
        </p:nvSpPr>
        <p:spPr bwMode="ltGray">
          <a:xfrm>
            <a:off x="0" y="0"/>
            <a:ext cx="825500" cy="6858000"/>
          </a:xfrm>
          <a:prstGeom prst="rect">
            <a:avLst/>
          </a:prstGeom>
          <a:gradFill rotWithShape="0">
            <a:gsLst>
              <a:gs pos="0">
                <a:srgbClr val="00543D">
                  <a:gamma/>
                  <a:tint val="66667"/>
                  <a:invGamma/>
                </a:srgbClr>
              </a:gs>
              <a:gs pos="100000">
                <a:srgbClr val="00543D"/>
              </a:gs>
            </a:gsLst>
            <a:lin ang="5400000" scaled="1"/>
          </a:gradFill>
          <a:ln w="9525">
            <a:noFill/>
            <a:miter lim="800000"/>
            <a:headEnd/>
            <a:tailEnd/>
          </a:ln>
        </p:spPr>
        <p:txBody>
          <a:bodyPr wrap="none" anchor="ctr"/>
          <a:lstStyle/>
          <a:p>
            <a:pPr>
              <a:defRPr/>
            </a:pPr>
            <a:endParaRPr lang="en-US"/>
          </a:p>
        </p:txBody>
      </p:sp>
      <p:sp>
        <p:nvSpPr>
          <p:cNvPr id="4098" name="Rectangle 2"/>
          <p:cNvSpPr>
            <a:spLocks noGrp="1" noChangeArrowheads="1"/>
          </p:cNvSpPr>
          <p:nvPr>
            <p:ph type="ctrTitle"/>
          </p:nvPr>
        </p:nvSpPr>
        <p:spPr>
          <a:xfrm>
            <a:off x="1524000" y="990600"/>
            <a:ext cx="6553200" cy="1143000"/>
          </a:xfrm>
        </p:spPr>
        <p:txBody>
          <a:bodyPr anchor="ctr"/>
          <a:lstStyle>
            <a:lvl1pPr>
              <a:defRPr/>
            </a:lvl1pPr>
          </a:lstStyle>
          <a:p>
            <a:r>
              <a:rPr lang="en-US"/>
              <a:t>Click to edit Master title style</a:t>
            </a:r>
          </a:p>
        </p:txBody>
      </p:sp>
      <p:sp>
        <p:nvSpPr>
          <p:cNvPr id="4099" name="Rectangle 3"/>
          <p:cNvSpPr>
            <a:spLocks noGrp="1" noChangeArrowheads="1"/>
          </p:cNvSpPr>
          <p:nvPr>
            <p:ph type="subTitle" idx="1"/>
          </p:nvPr>
        </p:nvSpPr>
        <p:spPr>
          <a:xfrm>
            <a:off x="1524000" y="2895600"/>
            <a:ext cx="6400800" cy="1752600"/>
          </a:xfrm>
        </p:spPr>
        <p:txBody>
          <a:bodyPr/>
          <a:lstStyle>
            <a:lvl1pPr marL="0" indent="0">
              <a:buFontTx/>
              <a:buNone/>
              <a:defRPr/>
            </a:lvl1pPr>
          </a:lstStyle>
          <a:p>
            <a:r>
              <a:rPr lang="en-US"/>
              <a:t>Click to edit Master subtitle style</a:t>
            </a:r>
          </a:p>
        </p:txBody>
      </p:sp>
      <p:pic>
        <p:nvPicPr>
          <p:cNvPr id="7" name="Picture 6" descr="logo_babson_grad_hdr.gif"/>
          <p:cNvPicPr>
            <a:picLocks noChangeAspect="1"/>
          </p:cNvPicPr>
          <p:nvPr userDrawn="1"/>
        </p:nvPicPr>
        <p:blipFill>
          <a:blip r:embed="rId2" cstate="print"/>
          <a:stretch>
            <a:fillRect/>
          </a:stretch>
        </p:blipFill>
        <p:spPr>
          <a:xfrm>
            <a:off x="7625851" y="5728198"/>
            <a:ext cx="1285875" cy="809625"/>
          </a:xfrm>
          <a:prstGeom prst="rect">
            <a:avLst/>
          </a:prstGeom>
        </p:spPr>
      </p:pic>
    </p:spTree>
    <p:extLst>
      <p:ext uri="{BB962C8B-B14F-4D97-AF65-F5344CB8AC3E}">
        <p14:creationId xmlns:p14="http://schemas.microsoft.com/office/powerpoint/2010/main" val="3257519085"/>
      </p:ext>
    </p:extLst>
  </p:cSld>
  <p:clrMapOvr>
    <a:masterClrMapping/>
  </p:clrMapOvr>
  <p:transition advClick="0"/>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205755"/>
      </p:ext>
    </p:extLst>
  </p:cSld>
  <p:clrMapOvr>
    <a:masterClrMapping/>
  </p:clrMapOvr>
  <p:transition advClick="0"/>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5326996"/>
      </p:ext>
    </p:extLst>
  </p:cSld>
  <p:clrMapOvr>
    <a:masterClrMapping/>
  </p:clrMapOvr>
  <p:transition advClick="0"/>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371600"/>
            <a:ext cx="3733800" cy="4541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371600"/>
            <a:ext cx="3733800" cy="4541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817957"/>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lvl1pPr>
              <a:defRPr>
                <a:solidFill>
                  <a:schemeClr val="bg1"/>
                </a:solidFill>
              </a:defRPr>
            </a:lvl1pPr>
          </a:lstStyle>
          <a:p>
            <a:r>
              <a:rPr lang="en-US"/>
              <a:t>Click to edit Master title style</a:t>
            </a:r>
            <a:endParaRPr lang="en-US" dirty="0"/>
          </a:p>
        </p:txBody>
      </p:sp>
      <p:sp>
        <p:nvSpPr>
          <p:cNvPr id="5" name="Picture Placeholder 7"/>
          <p:cNvSpPr>
            <a:spLocks noGrp="1"/>
          </p:cNvSpPr>
          <p:nvPr>
            <p:ph type="pic" sz="quarter" idx="10"/>
          </p:nvPr>
        </p:nvSpPr>
        <p:spPr>
          <a:xfrm>
            <a:off x="4767262" y="1855432"/>
            <a:ext cx="3919537" cy="1722269"/>
          </a:xfrm>
          <a:prstGeom prst="rect">
            <a:avLst/>
          </a:prstGeom>
        </p:spPr>
        <p:txBody>
          <a:bodyPr/>
          <a:lstStyle/>
          <a:p>
            <a:endParaRPr lang="en-US"/>
          </a:p>
        </p:txBody>
      </p:sp>
      <p:sp>
        <p:nvSpPr>
          <p:cNvPr id="7" name="Picture Placeholder 7"/>
          <p:cNvSpPr>
            <a:spLocks noGrp="1"/>
          </p:cNvSpPr>
          <p:nvPr>
            <p:ph type="pic" sz="quarter" idx="11"/>
          </p:nvPr>
        </p:nvSpPr>
        <p:spPr>
          <a:xfrm>
            <a:off x="4767262" y="4239087"/>
            <a:ext cx="3919537" cy="1722269"/>
          </a:xfrm>
          <a:prstGeom prst="rect">
            <a:avLst/>
          </a:prstGeom>
        </p:spPr>
        <p:txBody>
          <a:bodyPr/>
          <a:lstStyle/>
          <a:p>
            <a:endParaRPr lang="en-US"/>
          </a:p>
        </p:txBody>
      </p:sp>
      <p:sp>
        <p:nvSpPr>
          <p:cNvPr id="8" name="Picture Placeholder 7"/>
          <p:cNvSpPr>
            <a:spLocks noGrp="1"/>
          </p:cNvSpPr>
          <p:nvPr>
            <p:ph type="pic" sz="quarter" idx="12"/>
          </p:nvPr>
        </p:nvSpPr>
        <p:spPr>
          <a:xfrm>
            <a:off x="457200" y="4237607"/>
            <a:ext cx="3919537" cy="1722269"/>
          </a:xfrm>
          <a:prstGeom prst="rect">
            <a:avLst/>
          </a:prstGeom>
        </p:spPr>
        <p:txBody>
          <a:bodyPr/>
          <a:lstStyle/>
          <a:p>
            <a:endParaRPr lang="en-US"/>
          </a:p>
        </p:txBody>
      </p:sp>
      <p:sp>
        <p:nvSpPr>
          <p:cNvPr id="9" name="Picture Placeholder 7"/>
          <p:cNvSpPr>
            <a:spLocks noGrp="1"/>
          </p:cNvSpPr>
          <p:nvPr>
            <p:ph type="pic" sz="quarter" idx="13"/>
          </p:nvPr>
        </p:nvSpPr>
        <p:spPr>
          <a:xfrm>
            <a:off x="457200" y="1859871"/>
            <a:ext cx="3919537" cy="1722269"/>
          </a:xfrm>
          <a:prstGeom prst="rect">
            <a:avLst/>
          </a:prstGeom>
        </p:spPr>
        <p:txBody>
          <a:bodyPr/>
          <a:lstStyle/>
          <a:p>
            <a:endParaRPr lang="en-US"/>
          </a:p>
        </p:txBody>
      </p:sp>
    </p:spTree>
    <p:extLst>
      <p:ext uri="{BB962C8B-B14F-4D97-AF65-F5344CB8AC3E}">
        <p14:creationId xmlns:p14="http://schemas.microsoft.com/office/powerpoint/2010/main" val="17228590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864475"/>
      </p:ext>
    </p:extLst>
  </p:cSld>
  <p:clrMapOvr>
    <a:masterClrMapping/>
  </p:clrMapOvr>
  <p:transition advClick="0"/>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1914304"/>
      </p:ext>
    </p:extLst>
  </p:cSld>
  <p:clrMapOvr>
    <a:masterClrMapping/>
  </p:clrMapOvr>
  <p:transition advClick="0"/>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589325"/>
      </p:ext>
    </p:extLst>
  </p:cSld>
  <p:clrMapOvr>
    <a:masterClrMapping/>
  </p:clrMapOvr>
  <p:transition advClick="0"/>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60169129"/>
      </p:ext>
    </p:extLst>
  </p:cSld>
  <p:clrMapOvr>
    <a:masterClrMapping/>
  </p:clrMapOvr>
  <p:transition advClick="0"/>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4999883"/>
      </p:ext>
    </p:extLst>
  </p:cSld>
  <p:clrMapOvr>
    <a:masterClrMapping/>
  </p:clrMapOvr>
  <p:transition advClick="0"/>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536612"/>
      </p:ext>
    </p:extLst>
  </p:cSld>
  <p:clrMapOvr>
    <a:masterClrMapping/>
  </p:clrMapOvr>
  <p:transition advClick="0"/>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533400"/>
            <a:ext cx="1943100" cy="53800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533400"/>
            <a:ext cx="5676900" cy="53800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861978"/>
      </p:ext>
    </p:extLst>
  </p:cSld>
  <p:clrMapOvr>
    <a:masterClrMapping/>
  </p:clrMapOvr>
  <p:transition advClick="0"/>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86AA57-4A7A-4B5F-A4B3-66D328643F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BAAB2F-5C25-4E50-979F-153864CAB9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271586-3CD9-4F1E-999B-9BAAB69AB9F7}"/>
              </a:ext>
            </a:extLst>
          </p:cNvPr>
          <p:cNvSpPr>
            <a:spLocks noGrp="1" noChangeArrowheads="1"/>
          </p:cNvSpPr>
          <p:nvPr>
            <p:ph type="sldNum" sz="quarter" idx="12"/>
          </p:nvPr>
        </p:nvSpPr>
        <p:spPr>
          <a:ln/>
        </p:spPr>
        <p:txBody>
          <a:bodyPr/>
          <a:lstStyle>
            <a:lvl1pPr>
              <a:defRPr/>
            </a:lvl1pPr>
          </a:lstStyle>
          <a:p>
            <a:fld id="{7A1771B8-57E9-4FA1-994C-AA34E277123B}" type="slidenum">
              <a:rPr lang="en-US" altLang="en-US"/>
              <a:pPr/>
              <a:t>‹#›</a:t>
            </a:fld>
            <a:endParaRPr lang="en-US" altLang="en-US"/>
          </a:p>
        </p:txBody>
      </p:sp>
    </p:spTree>
    <p:extLst>
      <p:ext uri="{BB962C8B-B14F-4D97-AF65-F5344CB8AC3E}">
        <p14:creationId xmlns:p14="http://schemas.microsoft.com/office/powerpoint/2010/main" val="494353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ECA162-E37C-4497-936B-874F3E7DF0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DC5567-DC62-4B8B-8845-9C2203AF40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DB50E8-DB70-414E-B3F5-1D0D0DFFA00E}"/>
              </a:ext>
            </a:extLst>
          </p:cNvPr>
          <p:cNvSpPr>
            <a:spLocks noGrp="1" noChangeArrowheads="1"/>
          </p:cNvSpPr>
          <p:nvPr>
            <p:ph type="sldNum" sz="quarter" idx="12"/>
          </p:nvPr>
        </p:nvSpPr>
        <p:spPr>
          <a:ln/>
        </p:spPr>
        <p:txBody>
          <a:bodyPr/>
          <a:lstStyle>
            <a:lvl1pPr>
              <a:defRPr/>
            </a:lvl1pPr>
          </a:lstStyle>
          <a:p>
            <a:fld id="{00E57CC6-B466-4898-BBE5-18ED0E20C540}" type="slidenum">
              <a:rPr lang="en-US" altLang="en-US"/>
              <a:pPr/>
              <a:t>‹#›</a:t>
            </a:fld>
            <a:endParaRPr lang="en-US" altLang="en-US"/>
          </a:p>
        </p:txBody>
      </p:sp>
    </p:spTree>
    <p:extLst>
      <p:ext uri="{BB962C8B-B14F-4D97-AF65-F5344CB8AC3E}">
        <p14:creationId xmlns:p14="http://schemas.microsoft.com/office/powerpoint/2010/main" val="4862149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7A8EF7-055F-40B6-91DE-F1F62462BB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41FF84-8A10-45C9-B28D-36DB077850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E0C278-1EC6-4F34-AAC0-2F3153BCB089}"/>
              </a:ext>
            </a:extLst>
          </p:cNvPr>
          <p:cNvSpPr>
            <a:spLocks noGrp="1" noChangeArrowheads="1"/>
          </p:cNvSpPr>
          <p:nvPr>
            <p:ph type="sldNum" sz="quarter" idx="12"/>
          </p:nvPr>
        </p:nvSpPr>
        <p:spPr>
          <a:ln/>
        </p:spPr>
        <p:txBody>
          <a:bodyPr/>
          <a:lstStyle>
            <a:lvl1pPr>
              <a:defRPr/>
            </a:lvl1pPr>
          </a:lstStyle>
          <a:p>
            <a:fld id="{C2A7BBB1-228F-495D-9B7E-B97A46C9F8AC}" type="slidenum">
              <a:rPr lang="en-US" altLang="en-US"/>
              <a:pPr/>
              <a:t>‹#›</a:t>
            </a:fld>
            <a:endParaRPr lang="en-US" altLang="en-US"/>
          </a:p>
        </p:txBody>
      </p:sp>
    </p:spTree>
    <p:extLst>
      <p:ext uri="{BB962C8B-B14F-4D97-AF65-F5344CB8AC3E}">
        <p14:creationId xmlns:p14="http://schemas.microsoft.com/office/powerpoint/2010/main" val="3758812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lvl1pPr>
              <a:defRPr>
                <a:solidFill>
                  <a:schemeClr val="bg1"/>
                </a:solidFill>
              </a:defRPr>
            </a:lvl1pPr>
          </a:lstStyle>
          <a:p>
            <a:r>
              <a:rPr lang="en-US"/>
              <a:t>Click to edit Master title style</a:t>
            </a:r>
            <a:endParaRPr lang="en-US" dirty="0"/>
          </a:p>
        </p:txBody>
      </p:sp>
      <p:sp>
        <p:nvSpPr>
          <p:cNvPr id="19" name="Picture Placeholder 7"/>
          <p:cNvSpPr>
            <a:spLocks noGrp="1"/>
          </p:cNvSpPr>
          <p:nvPr>
            <p:ph type="pic" sz="quarter" idx="13"/>
          </p:nvPr>
        </p:nvSpPr>
        <p:spPr>
          <a:xfrm>
            <a:off x="457201" y="1859871"/>
            <a:ext cx="2490185" cy="3031725"/>
          </a:xfrm>
          <a:prstGeom prst="rect">
            <a:avLst/>
          </a:prstGeom>
        </p:spPr>
        <p:txBody>
          <a:bodyPr/>
          <a:lstStyle/>
          <a:p>
            <a:endParaRPr lang="en-US"/>
          </a:p>
        </p:txBody>
      </p:sp>
      <p:sp>
        <p:nvSpPr>
          <p:cNvPr id="20" name="Picture Placeholder 7"/>
          <p:cNvSpPr>
            <a:spLocks noGrp="1"/>
          </p:cNvSpPr>
          <p:nvPr>
            <p:ph type="pic" sz="quarter" idx="14"/>
          </p:nvPr>
        </p:nvSpPr>
        <p:spPr>
          <a:xfrm>
            <a:off x="3313591" y="1859870"/>
            <a:ext cx="2490185" cy="3031726"/>
          </a:xfrm>
          <a:prstGeom prst="rect">
            <a:avLst/>
          </a:prstGeom>
        </p:spPr>
        <p:txBody>
          <a:bodyPr/>
          <a:lstStyle/>
          <a:p>
            <a:endParaRPr lang="en-US"/>
          </a:p>
        </p:txBody>
      </p:sp>
      <p:sp>
        <p:nvSpPr>
          <p:cNvPr id="21" name="Picture Placeholder 7"/>
          <p:cNvSpPr>
            <a:spLocks noGrp="1"/>
          </p:cNvSpPr>
          <p:nvPr>
            <p:ph type="pic" sz="quarter" idx="15"/>
          </p:nvPr>
        </p:nvSpPr>
        <p:spPr>
          <a:xfrm>
            <a:off x="6169982" y="1859870"/>
            <a:ext cx="2490185" cy="3031726"/>
          </a:xfrm>
          <a:prstGeom prst="rect">
            <a:avLst/>
          </a:prstGeom>
        </p:spPr>
        <p:txBody>
          <a:bodyPr/>
          <a:lstStyle/>
          <a:p>
            <a:endParaRPr lang="en-US"/>
          </a:p>
        </p:txBody>
      </p:sp>
      <p:sp>
        <p:nvSpPr>
          <p:cNvPr id="22" name="Text Placeholder 2"/>
          <p:cNvSpPr>
            <a:spLocks noGrp="1"/>
          </p:cNvSpPr>
          <p:nvPr>
            <p:ph type="body" idx="1"/>
          </p:nvPr>
        </p:nvSpPr>
        <p:spPr>
          <a:xfrm>
            <a:off x="466077"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p:cNvSpPr>
            <a:spLocks noGrp="1"/>
          </p:cNvSpPr>
          <p:nvPr>
            <p:ph type="body" idx="16"/>
          </p:nvPr>
        </p:nvSpPr>
        <p:spPr>
          <a:xfrm>
            <a:off x="3313590" y="5153483"/>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p:cNvSpPr>
            <a:spLocks noGrp="1"/>
          </p:cNvSpPr>
          <p:nvPr>
            <p:ph type="body" idx="17"/>
          </p:nvPr>
        </p:nvSpPr>
        <p:spPr>
          <a:xfrm>
            <a:off x="6196614"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614771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A6C1FE0-8304-458E-8E91-EF4844C2EC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5CB13D6-BB26-4595-A09F-5D66E17BFC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C780E1-6B94-4C34-B519-113147DD17FD}"/>
              </a:ext>
            </a:extLst>
          </p:cNvPr>
          <p:cNvSpPr>
            <a:spLocks noGrp="1" noChangeArrowheads="1"/>
          </p:cNvSpPr>
          <p:nvPr>
            <p:ph type="sldNum" sz="quarter" idx="12"/>
          </p:nvPr>
        </p:nvSpPr>
        <p:spPr>
          <a:ln/>
        </p:spPr>
        <p:txBody>
          <a:bodyPr/>
          <a:lstStyle>
            <a:lvl1pPr>
              <a:defRPr/>
            </a:lvl1pPr>
          </a:lstStyle>
          <a:p>
            <a:fld id="{E72F0DE7-0D68-43BE-ABBA-730C9B13A423}" type="slidenum">
              <a:rPr lang="en-US" altLang="en-US"/>
              <a:pPr/>
              <a:t>‹#›</a:t>
            </a:fld>
            <a:endParaRPr lang="en-US" altLang="en-US"/>
          </a:p>
        </p:txBody>
      </p:sp>
    </p:spTree>
    <p:extLst>
      <p:ext uri="{BB962C8B-B14F-4D97-AF65-F5344CB8AC3E}">
        <p14:creationId xmlns:p14="http://schemas.microsoft.com/office/powerpoint/2010/main" val="71285659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424BEE-EBFC-4032-BFA3-CC1AF03B004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A5C72AE-B45C-4D41-AD42-7A00DFA3C4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3628D3E-F8F0-4A53-93B4-96289520D0DB}"/>
              </a:ext>
            </a:extLst>
          </p:cNvPr>
          <p:cNvSpPr>
            <a:spLocks noGrp="1" noChangeArrowheads="1"/>
          </p:cNvSpPr>
          <p:nvPr>
            <p:ph type="sldNum" sz="quarter" idx="12"/>
          </p:nvPr>
        </p:nvSpPr>
        <p:spPr>
          <a:ln/>
        </p:spPr>
        <p:txBody>
          <a:bodyPr/>
          <a:lstStyle>
            <a:lvl1pPr>
              <a:defRPr/>
            </a:lvl1pPr>
          </a:lstStyle>
          <a:p>
            <a:fld id="{C9F40DE0-24D5-4878-AFE1-9604838675BC}" type="slidenum">
              <a:rPr lang="en-US" altLang="en-US"/>
              <a:pPr/>
              <a:t>‹#›</a:t>
            </a:fld>
            <a:endParaRPr lang="en-US" altLang="en-US"/>
          </a:p>
        </p:txBody>
      </p:sp>
    </p:spTree>
    <p:extLst>
      <p:ext uri="{BB962C8B-B14F-4D97-AF65-F5344CB8AC3E}">
        <p14:creationId xmlns:p14="http://schemas.microsoft.com/office/powerpoint/2010/main" val="4324955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E76D8D8-5470-4FBE-B9F0-C478E56E06C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7F0ADBF-0773-4830-957D-CA4B98D333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30AD8A7-A0FF-4A1D-8523-BA7DD55E5E99}"/>
              </a:ext>
            </a:extLst>
          </p:cNvPr>
          <p:cNvSpPr>
            <a:spLocks noGrp="1" noChangeArrowheads="1"/>
          </p:cNvSpPr>
          <p:nvPr>
            <p:ph type="sldNum" sz="quarter" idx="12"/>
          </p:nvPr>
        </p:nvSpPr>
        <p:spPr>
          <a:ln/>
        </p:spPr>
        <p:txBody>
          <a:bodyPr/>
          <a:lstStyle>
            <a:lvl1pPr>
              <a:defRPr/>
            </a:lvl1pPr>
          </a:lstStyle>
          <a:p>
            <a:fld id="{7B1F2872-89A3-4C1A-9761-C4E751B88FFA}" type="slidenum">
              <a:rPr lang="en-US" altLang="en-US"/>
              <a:pPr/>
              <a:t>‹#›</a:t>
            </a:fld>
            <a:endParaRPr lang="en-US" altLang="en-US"/>
          </a:p>
        </p:txBody>
      </p:sp>
    </p:spTree>
    <p:extLst>
      <p:ext uri="{BB962C8B-B14F-4D97-AF65-F5344CB8AC3E}">
        <p14:creationId xmlns:p14="http://schemas.microsoft.com/office/powerpoint/2010/main" val="16257570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A700EE-655E-491F-BAB5-CCE641D4091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15BB0B-035C-4EAC-80C4-9EF17A5DA5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AE1F520-6EAE-4DA1-A303-4FFE9EEC120B}"/>
              </a:ext>
            </a:extLst>
          </p:cNvPr>
          <p:cNvSpPr>
            <a:spLocks noGrp="1" noChangeArrowheads="1"/>
          </p:cNvSpPr>
          <p:nvPr>
            <p:ph type="sldNum" sz="quarter" idx="12"/>
          </p:nvPr>
        </p:nvSpPr>
        <p:spPr>
          <a:ln/>
        </p:spPr>
        <p:txBody>
          <a:bodyPr/>
          <a:lstStyle>
            <a:lvl1pPr>
              <a:defRPr/>
            </a:lvl1pPr>
          </a:lstStyle>
          <a:p>
            <a:fld id="{DE3649F0-C4CC-456A-9736-C1D0221D7F80}" type="slidenum">
              <a:rPr lang="en-US" altLang="en-US"/>
              <a:pPr/>
              <a:t>‹#›</a:t>
            </a:fld>
            <a:endParaRPr lang="en-US" altLang="en-US"/>
          </a:p>
        </p:txBody>
      </p:sp>
    </p:spTree>
    <p:extLst>
      <p:ext uri="{BB962C8B-B14F-4D97-AF65-F5344CB8AC3E}">
        <p14:creationId xmlns:p14="http://schemas.microsoft.com/office/powerpoint/2010/main" val="40164583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5790DA-EC41-41FF-9688-B77F36AA9D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3BBEE2-420D-4186-98AD-836D1F36F0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A21F9D-B7D3-4C8D-B85B-51A66D7F58A4}"/>
              </a:ext>
            </a:extLst>
          </p:cNvPr>
          <p:cNvSpPr>
            <a:spLocks noGrp="1" noChangeArrowheads="1"/>
          </p:cNvSpPr>
          <p:nvPr>
            <p:ph type="sldNum" sz="quarter" idx="12"/>
          </p:nvPr>
        </p:nvSpPr>
        <p:spPr>
          <a:ln/>
        </p:spPr>
        <p:txBody>
          <a:bodyPr/>
          <a:lstStyle>
            <a:lvl1pPr>
              <a:defRPr/>
            </a:lvl1pPr>
          </a:lstStyle>
          <a:p>
            <a:fld id="{17E80737-53A7-46C8-B6AC-E3F0AF78273D}" type="slidenum">
              <a:rPr lang="en-US" altLang="en-US"/>
              <a:pPr/>
              <a:t>‹#›</a:t>
            </a:fld>
            <a:endParaRPr lang="en-US" altLang="en-US"/>
          </a:p>
        </p:txBody>
      </p:sp>
    </p:spTree>
    <p:extLst>
      <p:ext uri="{BB962C8B-B14F-4D97-AF65-F5344CB8AC3E}">
        <p14:creationId xmlns:p14="http://schemas.microsoft.com/office/powerpoint/2010/main" val="34478721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61463F6-2244-4E07-A089-F4B5AB8E32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292AA1-420A-4DE2-B62B-8FC39564F6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33FB11-4221-473A-856B-9942754FDBA7}"/>
              </a:ext>
            </a:extLst>
          </p:cNvPr>
          <p:cNvSpPr>
            <a:spLocks noGrp="1" noChangeArrowheads="1"/>
          </p:cNvSpPr>
          <p:nvPr>
            <p:ph type="sldNum" sz="quarter" idx="12"/>
          </p:nvPr>
        </p:nvSpPr>
        <p:spPr>
          <a:ln/>
        </p:spPr>
        <p:txBody>
          <a:bodyPr/>
          <a:lstStyle>
            <a:lvl1pPr>
              <a:defRPr/>
            </a:lvl1pPr>
          </a:lstStyle>
          <a:p>
            <a:fld id="{FDB5C549-70B5-4956-8947-E57A1B4F9CA8}" type="slidenum">
              <a:rPr lang="en-US" altLang="en-US"/>
              <a:pPr/>
              <a:t>‹#›</a:t>
            </a:fld>
            <a:endParaRPr lang="en-US" altLang="en-US"/>
          </a:p>
        </p:txBody>
      </p:sp>
    </p:spTree>
    <p:extLst>
      <p:ext uri="{BB962C8B-B14F-4D97-AF65-F5344CB8AC3E}">
        <p14:creationId xmlns:p14="http://schemas.microsoft.com/office/powerpoint/2010/main" val="16049207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DABF31-28EF-4B2F-A16A-4A54AF0C6B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B04C6F-6D15-44F3-BCB3-3D11A804CC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A430D2-54D7-41E4-920A-90CF7F4707A2}"/>
              </a:ext>
            </a:extLst>
          </p:cNvPr>
          <p:cNvSpPr>
            <a:spLocks noGrp="1" noChangeArrowheads="1"/>
          </p:cNvSpPr>
          <p:nvPr>
            <p:ph type="sldNum" sz="quarter" idx="12"/>
          </p:nvPr>
        </p:nvSpPr>
        <p:spPr>
          <a:ln/>
        </p:spPr>
        <p:txBody>
          <a:bodyPr/>
          <a:lstStyle>
            <a:lvl1pPr>
              <a:defRPr/>
            </a:lvl1pPr>
          </a:lstStyle>
          <a:p>
            <a:fld id="{59B441C2-9404-4DB4-ABF7-EC552E363540}" type="slidenum">
              <a:rPr lang="en-US" altLang="en-US"/>
              <a:pPr/>
              <a:t>‹#›</a:t>
            </a:fld>
            <a:endParaRPr lang="en-US" altLang="en-US"/>
          </a:p>
        </p:txBody>
      </p:sp>
    </p:spTree>
    <p:extLst>
      <p:ext uri="{BB962C8B-B14F-4D97-AF65-F5344CB8AC3E}">
        <p14:creationId xmlns:p14="http://schemas.microsoft.com/office/powerpoint/2010/main" val="39985665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9AC517-2125-40C7-94ED-02AB25DD91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8132C2-18CD-4EB2-A7DA-DF2AC422A6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EFE694-C6FE-4DB2-802C-5A7FBB314852}"/>
              </a:ext>
            </a:extLst>
          </p:cNvPr>
          <p:cNvSpPr>
            <a:spLocks noGrp="1" noChangeArrowheads="1"/>
          </p:cNvSpPr>
          <p:nvPr>
            <p:ph type="sldNum" sz="quarter" idx="12"/>
          </p:nvPr>
        </p:nvSpPr>
        <p:spPr>
          <a:ln/>
        </p:spPr>
        <p:txBody>
          <a:bodyPr/>
          <a:lstStyle>
            <a:lvl1pPr>
              <a:defRPr/>
            </a:lvl1pPr>
          </a:lstStyle>
          <a:p>
            <a:fld id="{9A8F3BED-67AE-4671-B8CB-5FCB0D92E7A5}" type="slidenum">
              <a:rPr lang="en-US" altLang="en-US"/>
              <a:pPr/>
              <a:t>‹#›</a:t>
            </a:fld>
            <a:endParaRPr lang="en-US" altLang="en-US"/>
          </a:p>
        </p:txBody>
      </p:sp>
    </p:spTree>
    <p:extLst>
      <p:ext uri="{BB962C8B-B14F-4D97-AF65-F5344CB8AC3E}">
        <p14:creationId xmlns:p14="http://schemas.microsoft.com/office/powerpoint/2010/main" val="35555346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1E3F8E3-79E4-4B36-801A-5725300D0D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F74DBC-9C10-4314-A4E8-B739B2063B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96E52F-5A1C-4781-972D-BC6E2D111D07}"/>
              </a:ext>
            </a:extLst>
          </p:cNvPr>
          <p:cNvSpPr>
            <a:spLocks noGrp="1" noChangeArrowheads="1"/>
          </p:cNvSpPr>
          <p:nvPr>
            <p:ph type="sldNum" sz="quarter" idx="12"/>
          </p:nvPr>
        </p:nvSpPr>
        <p:spPr>
          <a:ln/>
        </p:spPr>
        <p:txBody>
          <a:bodyPr/>
          <a:lstStyle>
            <a:lvl1pPr>
              <a:defRPr/>
            </a:lvl1pPr>
          </a:lstStyle>
          <a:p>
            <a:fld id="{2271C451-1DD7-4100-ADDB-8864793857CA}" type="slidenum">
              <a:rPr lang="en-US" altLang="en-US"/>
              <a:pPr/>
              <a:t>‹#›</a:t>
            </a:fld>
            <a:endParaRPr lang="en-US" altLang="en-US"/>
          </a:p>
        </p:txBody>
      </p:sp>
    </p:spTree>
    <p:extLst>
      <p:ext uri="{BB962C8B-B14F-4D97-AF65-F5344CB8AC3E}">
        <p14:creationId xmlns:p14="http://schemas.microsoft.com/office/powerpoint/2010/main" val="4985790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6F076C6-0DF9-48F9-A06F-85D97251446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8F4020F-1EDB-4A0F-96C6-A95701CE71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0C29F4A-C9BB-4F49-ABFF-31F2BE4E750C}"/>
              </a:ext>
            </a:extLst>
          </p:cNvPr>
          <p:cNvSpPr>
            <a:spLocks noGrp="1" noChangeArrowheads="1"/>
          </p:cNvSpPr>
          <p:nvPr>
            <p:ph type="sldNum" sz="quarter" idx="12"/>
          </p:nvPr>
        </p:nvSpPr>
        <p:spPr>
          <a:ln/>
        </p:spPr>
        <p:txBody>
          <a:bodyPr/>
          <a:lstStyle>
            <a:lvl1pPr>
              <a:defRPr/>
            </a:lvl1pPr>
          </a:lstStyle>
          <a:p>
            <a:fld id="{58672C8F-D762-4AF0-A3B5-BD2169D58A96}" type="slidenum">
              <a:rPr lang="en-US" altLang="en-US"/>
              <a:pPr/>
              <a:t>‹#›</a:t>
            </a:fld>
            <a:endParaRPr lang="en-US" altLang="en-US"/>
          </a:p>
        </p:txBody>
      </p:sp>
    </p:spTree>
    <p:extLst>
      <p:ext uri="{BB962C8B-B14F-4D97-AF65-F5344CB8AC3E}">
        <p14:creationId xmlns:p14="http://schemas.microsoft.com/office/powerpoint/2010/main" val="2145741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604"/>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2323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D76E328-48AF-48EA-86D3-33D01EC5043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6A61C2E-E4ED-4E22-A157-D6A243277D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D384CB2-388A-4E0A-9F8F-26A46F24D563}"/>
              </a:ext>
            </a:extLst>
          </p:cNvPr>
          <p:cNvSpPr>
            <a:spLocks noGrp="1" noChangeArrowheads="1"/>
          </p:cNvSpPr>
          <p:nvPr>
            <p:ph type="sldNum" sz="quarter" idx="12"/>
          </p:nvPr>
        </p:nvSpPr>
        <p:spPr>
          <a:ln/>
        </p:spPr>
        <p:txBody>
          <a:bodyPr/>
          <a:lstStyle>
            <a:lvl1pPr>
              <a:defRPr/>
            </a:lvl1pPr>
          </a:lstStyle>
          <a:p>
            <a:fld id="{651AFBC2-B6F3-429F-9820-0331C2AD9862}" type="slidenum">
              <a:rPr lang="en-US" altLang="en-US"/>
              <a:pPr/>
              <a:t>‹#›</a:t>
            </a:fld>
            <a:endParaRPr lang="en-US" altLang="en-US"/>
          </a:p>
        </p:txBody>
      </p:sp>
    </p:spTree>
    <p:extLst>
      <p:ext uri="{BB962C8B-B14F-4D97-AF65-F5344CB8AC3E}">
        <p14:creationId xmlns:p14="http://schemas.microsoft.com/office/powerpoint/2010/main" val="29376649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6252EBE-197A-40C4-ACC8-1558A763E7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A93D3D-DBD5-4B05-A5DE-170441EE52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ABC0F2F-A1EF-4123-BD87-D75DEAB598A8}"/>
              </a:ext>
            </a:extLst>
          </p:cNvPr>
          <p:cNvSpPr>
            <a:spLocks noGrp="1" noChangeArrowheads="1"/>
          </p:cNvSpPr>
          <p:nvPr>
            <p:ph type="sldNum" sz="quarter" idx="12"/>
          </p:nvPr>
        </p:nvSpPr>
        <p:spPr>
          <a:ln/>
        </p:spPr>
        <p:txBody>
          <a:bodyPr/>
          <a:lstStyle>
            <a:lvl1pPr>
              <a:defRPr/>
            </a:lvl1pPr>
          </a:lstStyle>
          <a:p>
            <a:fld id="{40613D01-356C-498A-A55B-F7747F1EF1A0}" type="slidenum">
              <a:rPr lang="en-US" altLang="en-US"/>
              <a:pPr/>
              <a:t>‹#›</a:t>
            </a:fld>
            <a:endParaRPr lang="en-US" altLang="en-US"/>
          </a:p>
        </p:txBody>
      </p:sp>
    </p:spTree>
    <p:extLst>
      <p:ext uri="{BB962C8B-B14F-4D97-AF65-F5344CB8AC3E}">
        <p14:creationId xmlns:p14="http://schemas.microsoft.com/office/powerpoint/2010/main" val="25027375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246CDDA-9C65-4E58-993C-96A9D7DC283C}"/>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35AA974-2FA6-40AD-AC35-DB52CA6F1A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F8871B0-CD8A-40C6-A992-F33AC806FC65}"/>
              </a:ext>
            </a:extLst>
          </p:cNvPr>
          <p:cNvSpPr>
            <a:spLocks noGrp="1" noChangeArrowheads="1"/>
          </p:cNvSpPr>
          <p:nvPr>
            <p:ph type="sldNum" sz="quarter" idx="12"/>
          </p:nvPr>
        </p:nvSpPr>
        <p:spPr>
          <a:ln/>
        </p:spPr>
        <p:txBody>
          <a:bodyPr/>
          <a:lstStyle>
            <a:lvl1pPr>
              <a:defRPr/>
            </a:lvl1pPr>
          </a:lstStyle>
          <a:p>
            <a:fld id="{76FA3F92-5335-474A-83F1-180FB2BBB896}" type="slidenum">
              <a:rPr lang="en-US" altLang="en-US"/>
              <a:pPr/>
              <a:t>‹#›</a:t>
            </a:fld>
            <a:endParaRPr lang="en-US" altLang="en-US"/>
          </a:p>
        </p:txBody>
      </p:sp>
    </p:spTree>
    <p:extLst>
      <p:ext uri="{BB962C8B-B14F-4D97-AF65-F5344CB8AC3E}">
        <p14:creationId xmlns:p14="http://schemas.microsoft.com/office/powerpoint/2010/main" val="16006134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F7AB9B4-DC2F-4B63-B7C8-80EA07FF2703}"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028E9-0DA1-4F50-BA61-5061C6866B5B}" type="slidenum">
              <a:rPr lang="en-US" smtClean="0"/>
              <a:t>‹#›</a:t>
            </a:fld>
            <a:endParaRPr lang="en-US"/>
          </a:p>
        </p:txBody>
      </p:sp>
    </p:spTree>
    <p:extLst>
      <p:ext uri="{BB962C8B-B14F-4D97-AF65-F5344CB8AC3E}">
        <p14:creationId xmlns:p14="http://schemas.microsoft.com/office/powerpoint/2010/main" val="20417087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7AB9B4-DC2F-4B63-B7C8-80EA07FF2703}"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028E9-0DA1-4F50-BA61-5061C6866B5B}" type="slidenum">
              <a:rPr lang="en-US" smtClean="0"/>
              <a:t>‹#›</a:t>
            </a:fld>
            <a:endParaRPr lang="en-US"/>
          </a:p>
        </p:txBody>
      </p:sp>
    </p:spTree>
    <p:extLst>
      <p:ext uri="{BB962C8B-B14F-4D97-AF65-F5344CB8AC3E}">
        <p14:creationId xmlns:p14="http://schemas.microsoft.com/office/powerpoint/2010/main" val="37117296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7AB9B4-DC2F-4B63-B7C8-80EA07FF2703}"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028E9-0DA1-4F50-BA61-5061C6866B5B}" type="slidenum">
              <a:rPr lang="en-US" smtClean="0"/>
              <a:t>‹#›</a:t>
            </a:fld>
            <a:endParaRPr lang="en-US"/>
          </a:p>
        </p:txBody>
      </p:sp>
    </p:spTree>
    <p:extLst>
      <p:ext uri="{BB962C8B-B14F-4D97-AF65-F5344CB8AC3E}">
        <p14:creationId xmlns:p14="http://schemas.microsoft.com/office/powerpoint/2010/main" val="7050434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7AB9B4-DC2F-4B63-B7C8-80EA07FF2703}"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028E9-0DA1-4F50-BA61-5061C6866B5B}" type="slidenum">
              <a:rPr lang="en-US" smtClean="0"/>
              <a:t>‹#›</a:t>
            </a:fld>
            <a:endParaRPr lang="en-US"/>
          </a:p>
        </p:txBody>
      </p:sp>
    </p:spTree>
    <p:extLst>
      <p:ext uri="{BB962C8B-B14F-4D97-AF65-F5344CB8AC3E}">
        <p14:creationId xmlns:p14="http://schemas.microsoft.com/office/powerpoint/2010/main" val="30551879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7AB9B4-DC2F-4B63-B7C8-80EA07FF2703}" type="datetimeFigureOut">
              <a:rPr lang="en-US" smtClean="0"/>
              <a:t>3/20/2021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5028E9-0DA1-4F50-BA61-5061C6866B5B}" type="slidenum">
              <a:rPr lang="en-US" smtClean="0"/>
              <a:t>‹#›</a:t>
            </a:fld>
            <a:endParaRPr lang="en-US"/>
          </a:p>
        </p:txBody>
      </p:sp>
    </p:spTree>
    <p:extLst>
      <p:ext uri="{BB962C8B-B14F-4D97-AF65-F5344CB8AC3E}">
        <p14:creationId xmlns:p14="http://schemas.microsoft.com/office/powerpoint/2010/main" val="41492274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7AB9B4-DC2F-4B63-B7C8-80EA07FF2703}" type="datetimeFigureOut">
              <a:rPr lang="en-US" smtClean="0"/>
              <a:t>3/20/2021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5028E9-0DA1-4F50-BA61-5061C6866B5B}" type="slidenum">
              <a:rPr lang="en-US" smtClean="0"/>
              <a:t>‹#›</a:t>
            </a:fld>
            <a:endParaRPr lang="en-US"/>
          </a:p>
        </p:txBody>
      </p:sp>
    </p:spTree>
    <p:extLst>
      <p:ext uri="{BB962C8B-B14F-4D97-AF65-F5344CB8AC3E}">
        <p14:creationId xmlns:p14="http://schemas.microsoft.com/office/powerpoint/2010/main" val="7921588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7AB9B4-DC2F-4B63-B7C8-80EA07FF2703}" type="datetimeFigureOut">
              <a:rPr lang="en-US" smtClean="0"/>
              <a:t>3/20/2021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5028E9-0DA1-4F50-BA61-5061C6866B5B}" type="slidenum">
              <a:rPr lang="en-US" smtClean="0"/>
              <a:t>‹#›</a:t>
            </a:fld>
            <a:endParaRPr lang="en-US"/>
          </a:p>
        </p:txBody>
      </p:sp>
    </p:spTree>
    <p:extLst>
      <p:ext uri="{BB962C8B-B14F-4D97-AF65-F5344CB8AC3E}">
        <p14:creationId xmlns:p14="http://schemas.microsoft.com/office/powerpoint/2010/main" val="76911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1752600" y="4953000"/>
            <a:ext cx="5486400" cy="457200"/>
          </a:xfrm>
          <a:prstGeom prst="rect">
            <a:avLst/>
          </a:prstGeom>
        </p:spPr>
        <p:txBody>
          <a:bodyPr/>
          <a:lstStyle>
            <a:lvl1pPr marL="0" indent="0">
              <a:buNone/>
              <a:defRPr sz="24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
        <p:nvSpPr>
          <p:cNvPr id="8" name="Text Placeholder 3"/>
          <p:cNvSpPr>
            <a:spLocks noGrp="1"/>
          </p:cNvSpPr>
          <p:nvPr>
            <p:ph type="body" sz="half" idx="10"/>
          </p:nvPr>
        </p:nvSpPr>
        <p:spPr>
          <a:xfrm>
            <a:off x="1752600" y="5410200"/>
            <a:ext cx="5486400" cy="804862"/>
          </a:xfrm>
          <a:prstGeom prst="rect">
            <a:avLst/>
          </a:prstGeom>
        </p:spPr>
        <p:txBody>
          <a:bodyPr/>
          <a:lstStyle>
            <a:lvl1pPr marL="0" indent="0">
              <a:buNone/>
              <a:defRPr sz="1400">
                <a:solidFill>
                  <a:schemeClr val="bg2">
                    <a:lumMod val="1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0139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p>
            <a:r>
              <a:rPr lang="en-US"/>
              <a:t>Click to edit Master title style</a:t>
            </a:r>
          </a:p>
        </p:txBody>
      </p:sp>
      <p:sp>
        <p:nvSpPr>
          <p:cNvPr id="4"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p:cNvSpPr>
            <a:spLocks noGrp="1"/>
          </p:cNvSpPr>
          <p:nvPr>
            <p:ph sz="half" idx="2"/>
          </p:nvPr>
        </p:nvSpPr>
        <p:spPr>
          <a:xfrm>
            <a:off x="457200" y="2373312"/>
            <a:ext cx="4040188"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p:cNvSpPr>
            <a:spLocks noGrp="1"/>
          </p:cNvSpPr>
          <p:nvPr>
            <p:ph sz="quarter" idx="4"/>
          </p:nvPr>
        </p:nvSpPr>
        <p:spPr>
          <a:xfrm>
            <a:off x="4645025" y="2373312"/>
            <a:ext cx="4041775"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00766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7AB9B4-DC2F-4B63-B7C8-80EA07FF2703}"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028E9-0DA1-4F50-BA61-5061C6866B5B}" type="slidenum">
              <a:rPr lang="en-US" smtClean="0"/>
              <a:t>‹#›</a:t>
            </a:fld>
            <a:endParaRPr lang="en-US"/>
          </a:p>
        </p:txBody>
      </p:sp>
    </p:spTree>
    <p:extLst>
      <p:ext uri="{BB962C8B-B14F-4D97-AF65-F5344CB8AC3E}">
        <p14:creationId xmlns:p14="http://schemas.microsoft.com/office/powerpoint/2010/main" val="15003870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7AB9B4-DC2F-4B63-B7C8-80EA07FF2703}"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028E9-0DA1-4F50-BA61-5061C6866B5B}" type="slidenum">
              <a:rPr lang="en-US" smtClean="0"/>
              <a:t>‹#›</a:t>
            </a:fld>
            <a:endParaRPr lang="en-US"/>
          </a:p>
        </p:txBody>
      </p:sp>
    </p:spTree>
    <p:extLst>
      <p:ext uri="{BB962C8B-B14F-4D97-AF65-F5344CB8AC3E}">
        <p14:creationId xmlns:p14="http://schemas.microsoft.com/office/powerpoint/2010/main" val="42805767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7AB9B4-DC2F-4B63-B7C8-80EA07FF2703}"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028E9-0DA1-4F50-BA61-5061C6866B5B}" type="slidenum">
              <a:rPr lang="en-US" smtClean="0"/>
              <a:t>‹#›</a:t>
            </a:fld>
            <a:endParaRPr lang="en-US"/>
          </a:p>
        </p:txBody>
      </p:sp>
    </p:spTree>
    <p:extLst>
      <p:ext uri="{BB962C8B-B14F-4D97-AF65-F5344CB8AC3E}">
        <p14:creationId xmlns:p14="http://schemas.microsoft.com/office/powerpoint/2010/main" val="35186843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7AB9B4-DC2F-4B63-B7C8-80EA07FF2703}"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028E9-0DA1-4F50-BA61-5061C6866B5B}" type="slidenum">
              <a:rPr lang="en-US" smtClean="0"/>
              <a:t>‹#›</a:t>
            </a:fld>
            <a:endParaRPr lang="en-US"/>
          </a:p>
        </p:txBody>
      </p:sp>
    </p:spTree>
    <p:extLst>
      <p:ext uri="{BB962C8B-B14F-4D97-AF65-F5344CB8AC3E}">
        <p14:creationId xmlns:p14="http://schemas.microsoft.com/office/powerpoint/2010/main" val="2185199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28650" y="1905000"/>
            <a:ext cx="37147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levelç</a:t>
            </a:r>
            <a:r>
              <a:rPr lang="en-US" dirty="0"/>
              <a:t>√</a:t>
            </a:r>
          </a:p>
        </p:txBody>
      </p:sp>
      <p:sp>
        <p:nvSpPr>
          <p:cNvPr id="6" name="Content Placeholder 5"/>
          <p:cNvSpPr>
            <a:spLocks noGrp="1"/>
          </p:cNvSpPr>
          <p:nvPr>
            <p:ph sz="quarter" idx="11"/>
          </p:nvPr>
        </p:nvSpPr>
        <p:spPr>
          <a:xfrm>
            <a:off x="4514850" y="1905000"/>
            <a:ext cx="40005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6041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fld id="{86CB4B4D-7CA3-9044-876B-883B54F8677D}" type="slidenum">
              <a:t>‹#›</a:t>
            </a:fld>
            <a:endParaRPr/>
          </a:p>
        </p:txBody>
      </p:sp>
      <p:sp>
        <p:nvSpPr>
          <p:cNvPr id="36" name="Shape 36"/>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2521561755"/>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189" y="0"/>
            <a:ext cx="9144001" cy="6858000"/>
          </a:xfrm>
          <a:effectLst/>
        </p:spPr>
        <p:txBody>
          <a:bodyPr>
            <a:normAutofit/>
          </a:bodyPr>
          <a:lstStyle>
            <a:lvl1pPr marL="0" indent="0">
              <a:buNone/>
              <a:defRPr sz="1600">
                <a:ln>
                  <a:noFill/>
                </a:ln>
                <a:solidFill>
                  <a:schemeClr val="bg1">
                    <a:lumMod val="85000"/>
                  </a:schemeClr>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15061451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userDrawn="1"/>
        </p:nvSpPr>
        <p:spPr>
          <a:xfrm>
            <a:off x="457200" y="203743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rgbClr val="F8F8F8"/>
                </a:solidFill>
                <a:latin typeface="+mj-lt"/>
                <a:ea typeface="+mj-ea"/>
                <a:cs typeface="+mj-cs"/>
              </a:defRPr>
            </a:lvl1pPr>
          </a:lstStyle>
          <a:p>
            <a:r>
              <a:rPr lang="en-US">
                <a:solidFill>
                  <a:schemeClr val="tx1"/>
                </a:solidFill>
              </a:rPr>
              <a:t>Click to edit Master title style</a:t>
            </a:r>
          </a:p>
        </p:txBody>
      </p:sp>
    </p:spTree>
    <p:extLst>
      <p:ext uri="{BB962C8B-B14F-4D97-AF65-F5344CB8AC3E}">
        <p14:creationId xmlns:p14="http://schemas.microsoft.com/office/powerpoint/2010/main" val="2215713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p>
            <a:r>
              <a:rPr lang="en-US"/>
              <a:t>Click to edit Master title style</a:t>
            </a:r>
          </a:p>
        </p:txBody>
      </p:sp>
      <p:sp>
        <p:nvSpPr>
          <p:cNvPr id="8" name="Content Placeholder 3"/>
          <p:cNvSpPr>
            <a:spLocks noGrp="1"/>
          </p:cNvSpPr>
          <p:nvPr>
            <p:ph sz="half" idx="2"/>
          </p:nvPr>
        </p:nvSpPr>
        <p:spPr>
          <a:xfrm>
            <a:off x="457200" y="1646237"/>
            <a:ext cx="4040188" cy="467836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quarter" idx="4"/>
          </p:nvPr>
        </p:nvSpPr>
        <p:spPr>
          <a:xfrm>
            <a:off x="4645025" y="1646237"/>
            <a:ext cx="4041775" cy="467836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2398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p>
            <a:r>
              <a:rPr lang="en-US"/>
              <a:t>Click to edit Master title style</a:t>
            </a:r>
          </a:p>
        </p:txBody>
      </p:sp>
      <p:sp>
        <p:nvSpPr>
          <p:cNvPr id="4"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p:cNvSpPr>
            <a:spLocks noGrp="1"/>
          </p:cNvSpPr>
          <p:nvPr>
            <p:ph sz="half" idx="2"/>
          </p:nvPr>
        </p:nvSpPr>
        <p:spPr>
          <a:xfrm>
            <a:off x="457200" y="2373312"/>
            <a:ext cx="4040188"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0"/>
          </p:nvPr>
        </p:nvSpPr>
        <p:spPr>
          <a:xfrm>
            <a:off x="4767262" y="1646238"/>
            <a:ext cx="3919537" cy="4678362"/>
          </a:xfrm>
          <a:prstGeom prst="rect">
            <a:avLst/>
          </a:prstGeom>
        </p:spPr>
        <p:txBody>
          <a:bodyPr/>
          <a:lstStyle/>
          <a:p>
            <a:endParaRPr lang="en-US"/>
          </a:p>
        </p:txBody>
      </p:sp>
    </p:spTree>
    <p:extLst>
      <p:ext uri="{BB962C8B-B14F-4D97-AF65-F5344CB8AC3E}">
        <p14:creationId xmlns:p14="http://schemas.microsoft.com/office/powerpoint/2010/main" val="923362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p>
            <a:r>
              <a:rPr lang="en-US"/>
              <a:t>Click to edit Master title style</a:t>
            </a:r>
          </a:p>
        </p:txBody>
      </p:sp>
      <p:sp>
        <p:nvSpPr>
          <p:cNvPr id="6" name="Content Placeholder 3"/>
          <p:cNvSpPr>
            <a:spLocks noGrp="1"/>
          </p:cNvSpPr>
          <p:nvPr>
            <p:ph sz="half" idx="2"/>
          </p:nvPr>
        </p:nvSpPr>
        <p:spPr>
          <a:xfrm>
            <a:off x="457200" y="1855433"/>
            <a:ext cx="4040188" cy="446916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7"/>
          <p:cNvSpPr>
            <a:spLocks noGrp="1"/>
          </p:cNvSpPr>
          <p:nvPr>
            <p:ph type="pic" sz="quarter" idx="10"/>
          </p:nvPr>
        </p:nvSpPr>
        <p:spPr>
          <a:xfrm>
            <a:off x="4767262" y="1855432"/>
            <a:ext cx="3919537" cy="4469167"/>
          </a:xfrm>
          <a:prstGeom prst="rect">
            <a:avLst/>
          </a:prstGeom>
        </p:spPr>
        <p:txBody>
          <a:bodyPr/>
          <a:lstStyle/>
          <a:p>
            <a:endParaRPr lang="en-US"/>
          </a:p>
        </p:txBody>
      </p:sp>
    </p:spTree>
    <p:extLst>
      <p:ext uri="{BB962C8B-B14F-4D97-AF65-F5344CB8AC3E}">
        <p14:creationId xmlns:p14="http://schemas.microsoft.com/office/powerpoint/2010/main" val="1575343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p>
            <a:r>
              <a:rPr lang="en-US"/>
              <a:t>Click to edit Master title style</a:t>
            </a:r>
          </a:p>
        </p:txBody>
      </p:sp>
      <p:sp>
        <p:nvSpPr>
          <p:cNvPr id="5" name="Picture Placeholder 7"/>
          <p:cNvSpPr>
            <a:spLocks noGrp="1"/>
          </p:cNvSpPr>
          <p:nvPr>
            <p:ph type="pic" sz="quarter" idx="10"/>
          </p:nvPr>
        </p:nvSpPr>
        <p:spPr>
          <a:xfrm>
            <a:off x="4767262" y="1855432"/>
            <a:ext cx="3919537" cy="1722269"/>
          </a:xfrm>
          <a:prstGeom prst="rect">
            <a:avLst/>
          </a:prstGeom>
        </p:spPr>
        <p:txBody>
          <a:bodyPr/>
          <a:lstStyle/>
          <a:p>
            <a:endParaRPr lang="en-US"/>
          </a:p>
        </p:txBody>
      </p:sp>
      <p:sp>
        <p:nvSpPr>
          <p:cNvPr id="8" name="Picture Placeholder 7"/>
          <p:cNvSpPr>
            <a:spLocks noGrp="1"/>
          </p:cNvSpPr>
          <p:nvPr>
            <p:ph type="pic" sz="quarter" idx="11"/>
          </p:nvPr>
        </p:nvSpPr>
        <p:spPr>
          <a:xfrm>
            <a:off x="4767262" y="4239087"/>
            <a:ext cx="3919537" cy="1722269"/>
          </a:xfrm>
          <a:prstGeom prst="rect">
            <a:avLst/>
          </a:prstGeom>
        </p:spPr>
        <p:txBody>
          <a:bodyPr/>
          <a:lstStyle/>
          <a:p>
            <a:endParaRPr lang="en-US"/>
          </a:p>
        </p:txBody>
      </p:sp>
      <p:sp>
        <p:nvSpPr>
          <p:cNvPr id="9" name="Picture Placeholder 7"/>
          <p:cNvSpPr>
            <a:spLocks noGrp="1"/>
          </p:cNvSpPr>
          <p:nvPr>
            <p:ph type="pic" sz="quarter" idx="12"/>
          </p:nvPr>
        </p:nvSpPr>
        <p:spPr>
          <a:xfrm>
            <a:off x="457200" y="4237607"/>
            <a:ext cx="3919537" cy="1722269"/>
          </a:xfrm>
          <a:prstGeom prst="rect">
            <a:avLst/>
          </a:prstGeom>
        </p:spPr>
        <p:txBody>
          <a:bodyPr/>
          <a:lstStyle/>
          <a:p>
            <a:endParaRPr lang="en-US"/>
          </a:p>
        </p:txBody>
      </p:sp>
      <p:sp>
        <p:nvSpPr>
          <p:cNvPr id="10" name="Picture Placeholder 7"/>
          <p:cNvSpPr>
            <a:spLocks noGrp="1"/>
          </p:cNvSpPr>
          <p:nvPr>
            <p:ph type="pic" sz="quarter" idx="13"/>
          </p:nvPr>
        </p:nvSpPr>
        <p:spPr>
          <a:xfrm>
            <a:off x="457200" y="1859871"/>
            <a:ext cx="3919537" cy="1722269"/>
          </a:xfrm>
          <a:prstGeom prst="rect">
            <a:avLst/>
          </a:prstGeom>
        </p:spPr>
        <p:txBody>
          <a:bodyPr/>
          <a:lstStyle/>
          <a:p>
            <a:endParaRPr lang="en-US"/>
          </a:p>
        </p:txBody>
      </p:sp>
    </p:spTree>
    <p:extLst>
      <p:ext uri="{BB962C8B-B14F-4D97-AF65-F5344CB8AC3E}">
        <p14:creationId xmlns:p14="http://schemas.microsoft.com/office/powerpoint/2010/main" val="261030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6481"/>
            <a:ext cx="8229600" cy="1143000"/>
          </a:xfrm>
        </p:spPr>
        <p:txBody>
          <a:bodyPr/>
          <a:lstStyle/>
          <a:p>
            <a:r>
              <a:rPr lang="en-US"/>
              <a:t>Click to edit Master title style</a:t>
            </a:r>
          </a:p>
        </p:txBody>
      </p:sp>
      <p:sp>
        <p:nvSpPr>
          <p:cNvPr id="13" name="Picture Placeholder 7"/>
          <p:cNvSpPr>
            <a:spLocks noGrp="1"/>
          </p:cNvSpPr>
          <p:nvPr>
            <p:ph type="pic" sz="quarter" idx="13"/>
          </p:nvPr>
        </p:nvSpPr>
        <p:spPr>
          <a:xfrm>
            <a:off x="457201" y="1859871"/>
            <a:ext cx="2490185" cy="3031725"/>
          </a:xfrm>
          <a:prstGeom prst="rect">
            <a:avLst/>
          </a:prstGeom>
        </p:spPr>
        <p:txBody>
          <a:bodyPr/>
          <a:lstStyle/>
          <a:p>
            <a:endParaRPr lang="en-US"/>
          </a:p>
        </p:txBody>
      </p:sp>
      <p:sp>
        <p:nvSpPr>
          <p:cNvPr id="14" name="Picture Placeholder 7"/>
          <p:cNvSpPr>
            <a:spLocks noGrp="1"/>
          </p:cNvSpPr>
          <p:nvPr>
            <p:ph type="pic" sz="quarter" idx="14"/>
          </p:nvPr>
        </p:nvSpPr>
        <p:spPr>
          <a:xfrm>
            <a:off x="3313591" y="1859870"/>
            <a:ext cx="2490185" cy="3031726"/>
          </a:xfrm>
          <a:prstGeom prst="rect">
            <a:avLst/>
          </a:prstGeom>
        </p:spPr>
        <p:txBody>
          <a:bodyPr/>
          <a:lstStyle/>
          <a:p>
            <a:endParaRPr lang="en-US"/>
          </a:p>
        </p:txBody>
      </p:sp>
      <p:sp>
        <p:nvSpPr>
          <p:cNvPr id="15" name="Picture Placeholder 7"/>
          <p:cNvSpPr>
            <a:spLocks noGrp="1"/>
          </p:cNvSpPr>
          <p:nvPr>
            <p:ph type="pic" sz="quarter" idx="15"/>
          </p:nvPr>
        </p:nvSpPr>
        <p:spPr>
          <a:xfrm>
            <a:off x="6169982" y="1859870"/>
            <a:ext cx="2490185" cy="3031726"/>
          </a:xfrm>
          <a:prstGeom prst="rect">
            <a:avLst/>
          </a:prstGeom>
        </p:spPr>
        <p:txBody>
          <a:bodyPr/>
          <a:lstStyle/>
          <a:p>
            <a:endParaRPr lang="en-US"/>
          </a:p>
        </p:txBody>
      </p:sp>
      <p:sp>
        <p:nvSpPr>
          <p:cNvPr id="16" name="Text Placeholder 2"/>
          <p:cNvSpPr>
            <a:spLocks noGrp="1"/>
          </p:cNvSpPr>
          <p:nvPr>
            <p:ph type="body" idx="1"/>
          </p:nvPr>
        </p:nvSpPr>
        <p:spPr>
          <a:xfrm>
            <a:off x="466077"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2"/>
          <p:cNvSpPr>
            <a:spLocks noGrp="1"/>
          </p:cNvSpPr>
          <p:nvPr>
            <p:ph type="body" idx="16"/>
          </p:nvPr>
        </p:nvSpPr>
        <p:spPr>
          <a:xfrm>
            <a:off x="3313590" y="5153483"/>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p:cNvSpPr>
            <a:spLocks noGrp="1"/>
          </p:cNvSpPr>
          <p:nvPr>
            <p:ph type="body" idx="17"/>
          </p:nvPr>
        </p:nvSpPr>
        <p:spPr>
          <a:xfrm>
            <a:off x="6196614"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03104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rgbClr val="F8F8F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373312"/>
            <a:ext cx="4040188" cy="3951288"/>
          </a:xfrm>
          <a:prstGeom prst="rect">
            <a:avLst/>
          </a:prstGeom>
        </p:spPr>
        <p:txBody>
          <a:bodyPr/>
          <a:lstStyle>
            <a:lvl1pPr>
              <a:defRPr sz="2400">
                <a:solidFill>
                  <a:srgbClr val="F8F8F8"/>
                </a:solidFill>
              </a:defRPr>
            </a:lvl1pPr>
            <a:lvl2pPr>
              <a:defRPr sz="2000">
                <a:solidFill>
                  <a:srgbClr val="F8F8F8"/>
                </a:solidFill>
              </a:defRPr>
            </a:lvl2pPr>
            <a:lvl3pPr>
              <a:defRPr sz="1800">
                <a:solidFill>
                  <a:srgbClr val="F8F8F8"/>
                </a:solidFill>
              </a:defRPr>
            </a:lvl3pPr>
            <a:lvl4pPr>
              <a:defRPr sz="1600">
                <a:solidFill>
                  <a:srgbClr val="F8F8F8"/>
                </a:solidFill>
              </a:defRPr>
            </a:lvl4pPr>
            <a:lvl5pPr>
              <a:defRPr sz="1600">
                <a:solidFill>
                  <a:srgbClr val="F8F8F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rgbClr val="F8F8F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5" y="2373312"/>
            <a:ext cx="4041775" cy="3951288"/>
          </a:xfrm>
          <a:prstGeom prst="rect">
            <a:avLst/>
          </a:prstGeom>
        </p:spPr>
        <p:txBody>
          <a:bodyPr/>
          <a:lstStyle>
            <a:lvl1pPr>
              <a:defRPr sz="2400">
                <a:solidFill>
                  <a:srgbClr val="F8F8F8"/>
                </a:solidFill>
              </a:defRPr>
            </a:lvl1pPr>
            <a:lvl2pPr>
              <a:defRPr sz="2000">
                <a:solidFill>
                  <a:srgbClr val="F8F8F8"/>
                </a:solidFill>
              </a:defRPr>
            </a:lvl2pPr>
            <a:lvl3pPr>
              <a:defRPr sz="1800">
                <a:solidFill>
                  <a:srgbClr val="F8F8F8"/>
                </a:solidFill>
              </a:defRPr>
            </a:lvl3pPr>
            <a:lvl4pPr>
              <a:defRPr sz="1600">
                <a:solidFill>
                  <a:srgbClr val="F8F8F8"/>
                </a:solidFill>
              </a:defRPr>
            </a:lvl4pPr>
            <a:lvl5pPr>
              <a:defRPr sz="1600">
                <a:solidFill>
                  <a:srgbClr val="F8F8F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457200" y="261892"/>
            <a:ext cx="8229600" cy="114300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4197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96820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3311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1"/>
            <a:ext cx="9144000" cy="685800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rot="10800000">
            <a:off x="-12097" y="-12097"/>
            <a:ext cx="9156096" cy="8007050"/>
          </a:xfrm>
          <a:prstGeom prst="rect">
            <a:avLst/>
          </a:prstGeom>
          <a:gradFill flip="none" rotWithShape="1">
            <a:gsLst>
              <a:gs pos="2000">
                <a:schemeClr val="tx2"/>
              </a:gs>
              <a:gs pos="60000">
                <a:schemeClr val="accent4">
                  <a:alpha val="16000"/>
                </a:schemeClr>
              </a:gs>
              <a:gs pos="100000">
                <a:schemeClr val="bg1">
                  <a:alpha val="0"/>
                </a:scheme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3" name="Picture 12" descr="Babson_College_Wt.gi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71899" y="5464948"/>
            <a:ext cx="1531635" cy="972165"/>
          </a:xfrm>
          <a:prstGeom prst="rect">
            <a:avLst/>
          </a:prstGeom>
        </p:spPr>
      </p:pic>
      <p:pic>
        <p:nvPicPr>
          <p:cNvPr id="14" name="Picture 13" descr="wav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328343"/>
            <a:ext cx="9144000" cy="4274288"/>
          </a:xfrm>
          <a:prstGeom prst="rect">
            <a:avLst/>
          </a:prstGeom>
        </p:spPr>
      </p:pic>
      <p:sp>
        <p:nvSpPr>
          <p:cNvPr id="17" name="Snip Diagonal Corner Rectangle 16"/>
          <p:cNvSpPr/>
          <p:nvPr userDrawn="1"/>
        </p:nvSpPr>
        <p:spPr>
          <a:xfrm>
            <a:off x="125713" y="104952"/>
            <a:ext cx="8889998" cy="6618353"/>
          </a:xfrm>
          <a:prstGeom prst="snip2DiagRect">
            <a:avLst>
              <a:gd name="adj1" fmla="val 0"/>
              <a:gd name="adj2" fmla="val 9277"/>
            </a:avLst>
          </a:prstGeom>
          <a:noFill/>
          <a:ln>
            <a:solidFill>
              <a:schemeClr val="bg1"/>
            </a:solidFill>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Snip Single Corner Rectangle 17"/>
          <p:cNvSpPr/>
          <p:nvPr userDrawn="1"/>
        </p:nvSpPr>
        <p:spPr>
          <a:xfrm flipV="1">
            <a:off x="-1" y="3529627"/>
            <a:ext cx="8322733" cy="1474276"/>
          </a:xfrm>
          <a:prstGeom prst="snip1Rect">
            <a:avLst>
              <a:gd name="adj" fmla="val 23629"/>
            </a:avLst>
          </a:prstGeom>
          <a:solidFill>
            <a:schemeClr val="bg1"/>
          </a:solidFill>
          <a:ln>
            <a:noFill/>
          </a:ln>
          <a:effectLst>
            <a:reflection blurRad="6350" stA="25000" endA="300" endPos="35000" dist="381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Text Placeholder 2"/>
          <p:cNvSpPr>
            <a:spLocks noGrp="1"/>
          </p:cNvSpPr>
          <p:nvPr>
            <p:ph idx="13" hasCustomPrompt="1"/>
          </p:nvPr>
        </p:nvSpPr>
        <p:spPr>
          <a:xfrm>
            <a:off x="3154596" y="4378351"/>
            <a:ext cx="4645782" cy="435384"/>
          </a:xfrm>
          <a:prstGeom prst="rect">
            <a:avLst/>
          </a:prstGeom>
          <a:ln>
            <a:noFill/>
          </a:ln>
        </p:spPr>
        <p:txBody>
          <a:bodyPr vert="horz" lIns="91440" tIns="45720" rIns="91440" bIns="45720" rtlCol="0">
            <a:normAutofit/>
          </a:bodyPr>
          <a:lstStyle>
            <a:lvl1pPr marL="0" indent="0" algn="r">
              <a:buFontTx/>
              <a:buNone/>
              <a:defRPr sz="1650">
                <a:solidFill>
                  <a:schemeClr val="accent1"/>
                </a:solidFill>
              </a:defRPr>
            </a:lvl1pPr>
          </a:lstStyle>
          <a:p>
            <a:pPr lvl="0"/>
            <a:r>
              <a:rPr lang="en-US" dirty="0"/>
              <a:t> / CLICK TO EDIT MASTER TEXT STYLES</a:t>
            </a:r>
          </a:p>
        </p:txBody>
      </p:sp>
      <p:sp>
        <p:nvSpPr>
          <p:cNvPr id="21" name="Title 5"/>
          <p:cNvSpPr>
            <a:spLocks noGrp="1"/>
          </p:cNvSpPr>
          <p:nvPr>
            <p:ph type="title"/>
          </p:nvPr>
        </p:nvSpPr>
        <p:spPr>
          <a:xfrm>
            <a:off x="307896" y="3670735"/>
            <a:ext cx="8229600" cy="1143000"/>
          </a:xfrm>
          <a:prstGeom prst="rect">
            <a:avLst/>
          </a:prstGeom>
        </p:spPr>
        <p:txBody>
          <a:bodyPr vert="horz"/>
          <a:lstStyle>
            <a:lvl1pPr algn="l">
              <a:defRPr sz="2700">
                <a:solidFill>
                  <a:schemeClr val="tx2"/>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41350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1000"/>
                                        <p:tgtEl>
                                          <p:spTgt spid="14"/>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800"/>
                                        <p:tgtEl>
                                          <p:spTgt spid="18"/>
                                        </p:tgtEl>
                                      </p:cBhvr>
                                    </p:animEffect>
                                  </p:childTnLst>
                                </p:cTn>
                              </p:par>
                            </p:childTnLst>
                          </p:cTn>
                        </p:par>
                        <p:par>
                          <p:cTn id="11" fill="hold">
                            <p:stCondLst>
                              <p:cond delay="13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1800"/>
                            </p:stCondLst>
                            <p:childTnLst>
                              <p:par>
                                <p:cTn id="16" presetID="22" presetClass="entr" presetSubtype="8" fill="hold" grpId="0" nodeType="after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604"/>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276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userDrawn="1"/>
        </p:nvSpPr>
        <p:spPr>
          <a:xfrm rot="10800000">
            <a:off x="-12097" y="4"/>
            <a:ext cx="9156096" cy="6857999"/>
          </a:xfrm>
          <a:prstGeom prst="rect">
            <a:avLst/>
          </a:prstGeom>
          <a:gradFill flip="none" rotWithShape="1">
            <a:gsLst>
              <a:gs pos="2000">
                <a:schemeClr val="tx2"/>
              </a:gs>
              <a:gs pos="60000">
                <a:schemeClr val="accent4">
                  <a:alpha val="16000"/>
                </a:schemeClr>
              </a:gs>
              <a:gs pos="100000">
                <a:schemeClr val="bg1">
                  <a:alpha val="0"/>
                </a:scheme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Snip Single Corner Rectangle 7"/>
          <p:cNvSpPr/>
          <p:nvPr userDrawn="1"/>
        </p:nvSpPr>
        <p:spPr>
          <a:xfrm flipH="1" flipV="1">
            <a:off x="124840" y="126907"/>
            <a:ext cx="8889998" cy="6618353"/>
          </a:xfrm>
          <a:prstGeom prst="snip1Rect">
            <a:avLst>
              <a:gd name="adj" fmla="val 7750"/>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effectLst>
                <a:reflection blurRad="6350" stA="55000" endA="300" endPos="45500" dir="5400000" sy="-100000" algn="bl" rotWithShape="0"/>
              </a:effectLst>
            </a:endParaRPr>
          </a:p>
        </p:txBody>
      </p:sp>
      <p:sp>
        <p:nvSpPr>
          <p:cNvPr id="9" name="Text Placeholder 2"/>
          <p:cNvSpPr>
            <a:spLocks noGrp="1"/>
          </p:cNvSpPr>
          <p:nvPr>
            <p:ph idx="1" hasCustomPrompt="1"/>
          </p:nvPr>
        </p:nvSpPr>
        <p:spPr>
          <a:xfrm>
            <a:off x="457200" y="1600204"/>
            <a:ext cx="8229600" cy="4525963"/>
          </a:xfrm>
          <a:prstGeom prst="rect">
            <a:avLst/>
          </a:prstGeom>
        </p:spPr>
        <p:txBody>
          <a:bodyPr vert="horz" lIns="91440" tIns="45720" rIns="91440" bIns="45720" rtlCol="0">
            <a:normAutofit/>
          </a:bodyPr>
          <a:lstStyle>
            <a:lvl1pPr marL="298847" indent="-298847">
              <a:buClr>
                <a:srgbClr val="EEAF00"/>
              </a:buClr>
              <a:buFont typeface="Wingdings" charset="2"/>
              <a:buChar char="§"/>
              <a:defRPr sz="1800">
                <a:solidFill>
                  <a:schemeClr val="tx1">
                    <a:lumMod val="50000"/>
                    <a:lumOff val="50000"/>
                  </a:schemeClr>
                </a:solidFill>
              </a:defRPr>
            </a:lvl1pPr>
            <a:lvl2pPr marL="214313" indent="-214313">
              <a:buFont typeface="Wingdings" charset="2"/>
              <a:buChar char="§"/>
              <a:defRPr>
                <a:solidFill>
                  <a:schemeClr val="tx1">
                    <a:lumMod val="50000"/>
                    <a:lumOff val="50000"/>
                  </a:schemeClr>
                </a:solidFill>
              </a:defRPr>
            </a:lvl2pPr>
            <a:lvl3pPr marL="214313" indent="-214313">
              <a:buFont typeface="Wingdings" charset="2"/>
              <a:buChar char="§"/>
              <a:defRPr>
                <a:solidFill>
                  <a:schemeClr val="tx1">
                    <a:lumMod val="50000"/>
                    <a:lumOff val="50000"/>
                  </a:schemeClr>
                </a:solidFill>
              </a:defRPr>
            </a:lvl3pPr>
            <a:lvl4pPr marL="214313" indent="-214313">
              <a:buFont typeface="Wingdings" charset="2"/>
              <a:buChar char="§"/>
              <a:defRPr>
                <a:solidFill>
                  <a:schemeClr val="tx1">
                    <a:lumMod val="50000"/>
                    <a:lumOff val="50000"/>
                  </a:schemeClr>
                </a:solidFill>
              </a:defRPr>
            </a:lvl4pPr>
            <a:lvl5pPr marL="214313" indent="-214313">
              <a:buFont typeface="Wingdings" charset="2"/>
              <a:buChar char="§"/>
              <a:defRPr>
                <a:solidFill>
                  <a:schemeClr val="tx1">
                    <a:lumMod val="50000"/>
                    <a:lumOff val="50000"/>
                  </a:schemeClr>
                </a:solidFill>
              </a:defRPr>
            </a:lvl5pPr>
          </a:lstStyle>
          <a:p>
            <a:pPr lvl="0"/>
            <a:r>
              <a:rPr lang="en-US" dirty="0"/>
              <a:t>Click to edit Master text styles</a:t>
            </a:r>
          </a:p>
        </p:txBody>
      </p:sp>
      <p:sp>
        <p:nvSpPr>
          <p:cNvPr id="12" name="Slide Number Placeholder 5"/>
          <p:cNvSpPr>
            <a:spLocks noGrp="1"/>
          </p:cNvSpPr>
          <p:nvPr>
            <p:ph type="sldNum" sz="quarter" idx="4"/>
          </p:nvPr>
        </p:nvSpPr>
        <p:spPr>
          <a:xfrm>
            <a:off x="6855579" y="511138"/>
            <a:ext cx="2133600" cy="365125"/>
          </a:xfrm>
          <a:prstGeom prst="rect">
            <a:avLst/>
          </a:prstGeom>
        </p:spPr>
        <p:txBody>
          <a:bodyPr vert="horz" lIns="91440" tIns="45720" rIns="91440" bIns="45720" rtlCol="0" anchor="ctr"/>
          <a:lstStyle>
            <a:lvl1pPr algn="r">
              <a:defRPr sz="1350" b="1" i="0">
                <a:solidFill>
                  <a:schemeClr val="tx1">
                    <a:tint val="75000"/>
                  </a:schemeClr>
                </a:solidFill>
                <a:latin typeface="Georgia"/>
                <a:cs typeface="Georgia"/>
              </a:defRPr>
            </a:lvl1pPr>
          </a:lstStyle>
          <a:p>
            <a:fld id="{6E8FB156-BBF2-3B46-AA1F-12C4D2BD1FAB}" type="slidenum">
              <a:rPr lang="en-US" smtClean="0"/>
              <a:t>‹#›</a:t>
            </a:fld>
            <a:endParaRPr lang="en-US" dirty="0"/>
          </a:p>
        </p:txBody>
      </p:sp>
      <p:sp>
        <p:nvSpPr>
          <p:cNvPr id="13" name="Snip Single Corner Rectangle 12"/>
          <p:cNvSpPr/>
          <p:nvPr userDrawn="1"/>
        </p:nvSpPr>
        <p:spPr>
          <a:xfrm flipV="1">
            <a:off x="-1" y="287070"/>
            <a:ext cx="8322733" cy="885154"/>
          </a:xfrm>
          <a:prstGeom prst="snip1Rect">
            <a:avLst/>
          </a:prstGeom>
          <a:solidFill>
            <a:schemeClr val="tx2"/>
          </a:solidFill>
          <a:ln>
            <a:noFill/>
          </a:ln>
          <a:effectLst>
            <a:outerShdw blurRad="95250" dist="139700" dir="5400000"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itle Placeholder 3"/>
          <p:cNvSpPr>
            <a:spLocks noGrp="1"/>
          </p:cNvSpPr>
          <p:nvPr>
            <p:ph type="title"/>
          </p:nvPr>
        </p:nvSpPr>
        <p:spPr>
          <a:xfrm>
            <a:off x="316081" y="223326"/>
            <a:ext cx="7740648" cy="89758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167410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926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solidFill>
                  <a:prstClr val="black">
                    <a:lumMod val="65000"/>
                    <a:lumOff val="35000"/>
                  </a:prstClr>
                </a:solidFill>
              </a:rPr>
              <a:pPr/>
              <a:t>March 20, 2021</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560821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B525254-8ECA-4F95-A648-354253C350C8}"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C9E07-D5B5-4487-AED2-4DC5C09D08C5}" type="slidenum">
              <a:rPr lang="en-US" smtClean="0"/>
              <a:t>‹#›</a:t>
            </a:fld>
            <a:endParaRPr lang="en-US"/>
          </a:p>
        </p:txBody>
      </p:sp>
    </p:spTree>
    <p:extLst>
      <p:ext uri="{BB962C8B-B14F-4D97-AF65-F5344CB8AC3E}">
        <p14:creationId xmlns:p14="http://schemas.microsoft.com/office/powerpoint/2010/main" val="3330797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525254-8ECA-4F95-A648-354253C350C8}"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C9E07-D5B5-4487-AED2-4DC5C09D08C5}" type="slidenum">
              <a:rPr lang="en-US" smtClean="0"/>
              <a:t>‹#›</a:t>
            </a:fld>
            <a:endParaRPr lang="en-US"/>
          </a:p>
        </p:txBody>
      </p:sp>
    </p:spTree>
    <p:extLst>
      <p:ext uri="{BB962C8B-B14F-4D97-AF65-F5344CB8AC3E}">
        <p14:creationId xmlns:p14="http://schemas.microsoft.com/office/powerpoint/2010/main" val="353763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525254-8ECA-4F95-A648-354253C350C8}"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C9E07-D5B5-4487-AED2-4DC5C09D08C5}" type="slidenum">
              <a:rPr lang="en-US" smtClean="0"/>
              <a:t>‹#›</a:t>
            </a:fld>
            <a:endParaRPr lang="en-US"/>
          </a:p>
        </p:txBody>
      </p:sp>
    </p:spTree>
    <p:extLst>
      <p:ext uri="{BB962C8B-B14F-4D97-AF65-F5344CB8AC3E}">
        <p14:creationId xmlns:p14="http://schemas.microsoft.com/office/powerpoint/2010/main" val="830179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525254-8ECA-4F95-A648-354253C350C8}"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C9E07-D5B5-4487-AED2-4DC5C09D08C5}" type="slidenum">
              <a:rPr lang="en-US" smtClean="0"/>
              <a:t>‹#›</a:t>
            </a:fld>
            <a:endParaRPr lang="en-US"/>
          </a:p>
        </p:txBody>
      </p:sp>
    </p:spTree>
    <p:extLst>
      <p:ext uri="{BB962C8B-B14F-4D97-AF65-F5344CB8AC3E}">
        <p14:creationId xmlns:p14="http://schemas.microsoft.com/office/powerpoint/2010/main" val="435867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525254-8ECA-4F95-A648-354253C350C8}" type="datetimeFigureOut">
              <a:rPr lang="en-US" smtClean="0"/>
              <a:t>3/20/2021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4C9E07-D5B5-4487-AED2-4DC5C09D08C5}" type="slidenum">
              <a:rPr lang="en-US" smtClean="0"/>
              <a:t>‹#›</a:t>
            </a:fld>
            <a:endParaRPr lang="en-US"/>
          </a:p>
        </p:txBody>
      </p:sp>
    </p:spTree>
    <p:extLst>
      <p:ext uri="{BB962C8B-B14F-4D97-AF65-F5344CB8AC3E}">
        <p14:creationId xmlns:p14="http://schemas.microsoft.com/office/powerpoint/2010/main" val="200100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525254-8ECA-4F95-A648-354253C350C8}" type="datetimeFigureOut">
              <a:rPr lang="en-US" smtClean="0"/>
              <a:t>3/20/2021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4C9E07-D5B5-4487-AED2-4DC5C09D08C5}" type="slidenum">
              <a:rPr lang="en-US" smtClean="0"/>
              <a:t>‹#›</a:t>
            </a:fld>
            <a:endParaRPr lang="en-US"/>
          </a:p>
        </p:txBody>
      </p:sp>
    </p:spTree>
    <p:extLst>
      <p:ext uri="{BB962C8B-B14F-4D97-AF65-F5344CB8AC3E}">
        <p14:creationId xmlns:p14="http://schemas.microsoft.com/office/powerpoint/2010/main" val="494605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525254-8ECA-4F95-A648-354253C350C8}" type="datetimeFigureOut">
              <a:rPr lang="en-US" smtClean="0"/>
              <a:t>3/20/2021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4C9E07-D5B5-4487-AED2-4DC5C09D08C5}" type="slidenum">
              <a:rPr lang="en-US" smtClean="0"/>
              <a:t>‹#›</a:t>
            </a:fld>
            <a:endParaRPr lang="en-US"/>
          </a:p>
        </p:txBody>
      </p:sp>
    </p:spTree>
    <p:extLst>
      <p:ext uri="{BB962C8B-B14F-4D97-AF65-F5344CB8AC3E}">
        <p14:creationId xmlns:p14="http://schemas.microsoft.com/office/powerpoint/2010/main" val="182771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604"/>
            <a:ext cx="8229600" cy="1143000"/>
          </a:xfrm>
        </p:spPr>
        <p:txBody>
          <a:bodyPr/>
          <a:lstStyle/>
          <a:p>
            <a:r>
              <a:rPr lang="en-US"/>
              <a:t>Click to edit Master title style</a:t>
            </a:r>
          </a:p>
        </p:txBody>
      </p:sp>
      <p:sp>
        <p:nvSpPr>
          <p:cNvPr id="4"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p:cNvSpPr>
            <a:spLocks noGrp="1"/>
          </p:cNvSpPr>
          <p:nvPr>
            <p:ph sz="half" idx="2"/>
          </p:nvPr>
        </p:nvSpPr>
        <p:spPr>
          <a:xfrm>
            <a:off x="457200" y="2373312"/>
            <a:ext cx="4040188"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p:cNvSpPr>
            <a:spLocks noGrp="1"/>
          </p:cNvSpPr>
          <p:nvPr>
            <p:ph sz="quarter" idx="4"/>
          </p:nvPr>
        </p:nvSpPr>
        <p:spPr>
          <a:xfrm>
            <a:off x="4645025" y="2373312"/>
            <a:ext cx="4041775"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1403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525254-8ECA-4F95-A648-354253C350C8}"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C9E07-D5B5-4487-AED2-4DC5C09D08C5}" type="slidenum">
              <a:rPr lang="en-US" smtClean="0"/>
              <a:t>‹#›</a:t>
            </a:fld>
            <a:endParaRPr lang="en-US"/>
          </a:p>
        </p:txBody>
      </p:sp>
    </p:spTree>
    <p:extLst>
      <p:ext uri="{BB962C8B-B14F-4D97-AF65-F5344CB8AC3E}">
        <p14:creationId xmlns:p14="http://schemas.microsoft.com/office/powerpoint/2010/main" val="4137406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525254-8ECA-4F95-A648-354253C350C8}"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C9E07-D5B5-4487-AED2-4DC5C09D08C5}" type="slidenum">
              <a:rPr lang="en-US" smtClean="0"/>
              <a:t>‹#›</a:t>
            </a:fld>
            <a:endParaRPr lang="en-US"/>
          </a:p>
        </p:txBody>
      </p:sp>
    </p:spTree>
    <p:extLst>
      <p:ext uri="{BB962C8B-B14F-4D97-AF65-F5344CB8AC3E}">
        <p14:creationId xmlns:p14="http://schemas.microsoft.com/office/powerpoint/2010/main" val="561815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525254-8ECA-4F95-A648-354253C350C8}"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C9E07-D5B5-4487-AED2-4DC5C09D08C5}" type="slidenum">
              <a:rPr lang="en-US" smtClean="0"/>
              <a:t>‹#›</a:t>
            </a:fld>
            <a:endParaRPr lang="en-US"/>
          </a:p>
        </p:txBody>
      </p:sp>
    </p:spTree>
    <p:extLst>
      <p:ext uri="{BB962C8B-B14F-4D97-AF65-F5344CB8AC3E}">
        <p14:creationId xmlns:p14="http://schemas.microsoft.com/office/powerpoint/2010/main" val="3125601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525254-8ECA-4F95-A648-354253C350C8}"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C9E07-D5B5-4487-AED2-4DC5C09D08C5}" type="slidenum">
              <a:rPr lang="en-US" smtClean="0"/>
              <a:t>‹#›</a:t>
            </a:fld>
            <a:endParaRPr lang="en-US"/>
          </a:p>
        </p:txBody>
      </p:sp>
    </p:spTree>
    <p:extLst>
      <p:ext uri="{BB962C8B-B14F-4D97-AF65-F5344CB8AC3E}">
        <p14:creationId xmlns:p14="http://schemas.microsoft.com/office/powerpoint/2010/main" val="4161833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80412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685783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EDE8C4"/>
                </a:solidFill>
                <a:latin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881234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711222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rgbClr val="F8F8F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373312"/>
            <a:ext cx="4040188" cy="3951288"/>
          </a:xfrm>
          <a:prstGeom prst="rect">
            <a:avLst/>
          </a:prstGeom>
        </p:spPr>
        <p:txBody>
          <a:bodyPr/>
          <a:lstStyle>
            <a:lvl1pPr>
              <a:defRPr sz="2400">
                <a:solidFill>
                  <a:srgbClr val="F8F8F8"/>
                </a:solidFill>
              </a:defRPr>
            </a:lvl1pPr>
            <a:lvl2pPr>
              <a:defRPr sz="2000">
                <a:solidFill>
                  <a:srgbClr val="F8F8F8"/>
                </a:solidFill>
              </a:defRPr>
            </a:lvl2pPr>
            <a:lvl3pPr>
              <a:defRPr sz="1800">
                <a:solidFill>
                  <a:srgbClr val="F8F8F8"/>
                </a:solidFill>
              </a:defRPr>
            </a:lvl3pPr>
            <a:lvl4pPr>
              <a:defRPr sz="1600">
                <a:solidFill>
                  <a:srgbClr val="F8F8F8"/>
                </a:solidFill>
              </a:defRPr>
            </a:lvl4pPr>
            <a:lvl5pPr>
              <a:defRPr sz="1600">
                <a:solidFill>
                  <a:srgbClr val="F8F8F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rgbClr val="F8F8F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5" y="2373312"/>
            <a:ext cx="4041775" cy="3951288"/>
          </a:xfrm>
          <a:prstGeom prst="rect">
            <a:avLst/>
          </a:prstGeom>
        </p:spPr>
        <p:txBody>
          <a:bodyPr/>
          <a:lstStyle>
            <a:lvl1pPr>
              <a:defRPr sz="2400">
                <a:solidFill>
                  <a:srgbClr val="F8F8F8"/>
                </a:solidFill>
              </a:defRPr>
            </a:lvl1pPr>
            <a:lvl2pPr>
              <a:defRPr sz="2000">
                <a:solidFill>
                  <a:srgbClr val="F8F8F8"/>
                </a:solidFill>
              </a:defRPr>
            </a:lvl2pPr>
            <a:lvl3pPr>
              <a:defRPr sz="1800">
                <a:solidFill>
                  <a:srgbClr val="F8F8F8"/>
                </a:solidFill>
              </a:defRPr>
            </a:lvl3pPr>
            <a:lvl4pPr>
              <a:defRPr sz="1600">
                <a:solidFill>
                  <a:srgbClr val="F8F8F8"/>
                </a:solidFill>
              </a:defRPr>
            </a:lvl4pPr>
            <a:lvl5pPr>
              <a:defRPr sz="1600">
                <a:solidFill>
                  <a:srgbClr val="F8F8F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457200" y="457200"/>
            <a:ext cx="8229600" cy="114300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15560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373312"/>
            <a:ext cx="4040188" cy="3951288"/>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5" y="2373312"/>
            <a:ext cx="4041775" cy="3951288"/>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457200" y="457200"/>
            <a:ext cx="8229600" cy="1143000"/>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586991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457200" y="1646237"/>
            <a:ext cx="4040188" cy="467836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4"/>
          </p:nvPr>
        </p:nvSpPr>
        <p:spPr>
          <a:xfrm>
            <a:off x="4645025" y="1646237"/>
            <a:ext cx="4041775" cy="467836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137604"/>
            <a:ext cx="8229600" cy="1143000"/>
          </a:xfrm>
        </p:spPr>
        <p:txBody>
          <a:bodyPr/>
          <a:lstStyle/>
          <a:p>
            <a:r>
              <a:rPr lang="en-US"/>
              <a:t>Click to edit Master title style</a:t>
            </a:r>
          </a:p>
        </p:txBody>
      </p:sp>
    </p:spTree>
    <p:extLst>
      <p:ext uri="{BB962C8B-B14F-4D97-AF65-F5344CB8AC3E}">
        <p14:creationId xmlns:p14="http://schemas.microsoft.com/office/powerpoint/2010/main" val="14819092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373312"/>
            <a:ext cx="4040188" cy="3951288"/>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rgbClr val="00664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5" y="2373312"/>
            <a:ext cx="4041775" cy="3951288"/>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457200" y="457200"/>
            <a:ext cx="8229600" cy="1143000"/>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432807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696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974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272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643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47458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9204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7685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89663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1752600" y="4953000"/>
            <a:ext cx="5486400" cy="457200"/>
          </a:xfrm>
          <a:prstGeom prst="rect">
            <a:avLst/>
          </a:prstGeom>
        </p:spPr>
        <p:txBody>
          <a:bodyPr/>
          <a:lstStyle>
            <a:lvl1pPr marL="0" indent="0">
              <a:buNone/>
              <a:defRPr sz="24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ext Placeholder 3"/>
          <p:cNvSpPr>
            <a:spLocks noGrp="1"/>
          </p:cNvSpPr>
          <p:nvPr>
            <p:ph type="body" sz="half" idx="10"/>
          </p:nvPr>
        </p:nvSpPr>
        <p:spPr>
          <a:xfrm>
            <a:off x="1752600" y="5410200"/>
            <a:ext cx="5486400" cy="804862"/>
          </a:xfrm>
          <a:prstGeom prst="rect">
            <a:avLst/>
          </a:prstGeom>
        </p:spPr>
        <p:txBody>
          <a:bodyPr/>
          <a:lstStyle>
            <a:lvl1pPr marL="0" indent="0">
              <a:buNone/>
              <a:defRPr sz="1400">
                <a:solidFill>
                  <a:schemeClr val="bg2">
                    <a:lumMod val="1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278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604"/>
            <a:ext cx="8229600" cy="1143000"/>
          </a:xfrm>
        </p:spPr>
        <p:txBody>
          <a:bodyPr/>
          <a:lstStyle/>
          <a:p>
            <a:r>
              <a:rPr lang="en-US"/>
              <a:t>Click to edit Master title style</a:t>
            </a:r>
          </a:p>
        </p:txBody>
      </p:sp>
      <p:sp>
        <p:nvSpPr>
          <p:cNvPr id="4"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p:cNvSpPr>
            <a:spLocks noGrp="1"/>
          </p:cNvSpPr>
          <p:nvPr>
            <p:ph sz="half" idx="2"/>
          </p:nvPr>
        </p:nvSpPr>
        <p:spPr>
          <a:xfrm>
            <a:off x="457200" y="2373312"/>
            <a:ext cx="4040188"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0"/>
          </p:nvPr>
        </p:nvSpPr>
        <p:spPr>
          <a:xfrm>
            <a:off x="4767262" y="1646238"/>
            <a:ext cx="3919537" cy="4678362"/>
          </a:xfrm>
          <a:prstGeom prst="rect">
            <a:avLst/>
          </a:prstGeom>
        </p:spPr>
        <p:txBody>
          <a:bodyPr/>
          <a:lstStyle/>
          <a:p>
            <a:endParaRPr lang="en-US"/>
          </a:p>
        </p:txBody>
      </p:sp>
    </p:spTree>
    <p:extLst>
      <p:ext uri="{BB962C8B-B14F-4D97-AF65-F5344CB8AC3E}">
        <p14:creationId xmlns:p14="http://schemas.microsoft.com/office/powerpoint/2010/main" val="40400888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88527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rgbClr val="F8F8F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373312"/>
            <a:ext cx="4040188" cy="3951288"/>
          </a:xfrm>
          <a:prstGeom prst="rect">
            <a:avLst/>
          </a:prstGeom>
        </p:spPr>
        <p:txBody>
          <a:bodyPr/>
          <a:lstStyle>
            <a:lvl1pPr>
              <a:defRPr sz="2400">
                <a:solidFill>
                  <a:srgbClr val="F8F8F8"/>
                </a:solidFill>
              </a:defRPr>
            </a:lvl1pPr>
            <a:lvl2pPr>
              <a:defRPr sz="2000">
                <a:solidFill>
                  <a:srgbClr val="F8F8F8"/>
                </a:solidFill>
              </a:defRPr>
            </a:lvl2pPr>
            <a:lvl3pPr>
              <a:defRPr sz="1800">
                <a:solidFill>
                  <a:srgbClr val="F8F8F8"/>
                </a:solidFill>
              </a:defRPr>
            </a:lvl3pPr>
            <a:lvl4pPr>
              <a:defRPr sz="1600">
                <a:solidFill>
                  <a:srgbClr val="F8F8F8"/>
                </a:solidFill>
              </a:defRPr>
            </a:lvl4pPr>
            <a:lvl5pPr>
              <a:defRPr sz="1600">
                <a:solidFill>
                  <a:srgbClr val="F8F8F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rgbClr val="F8F8F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5" y="2373312"/>
            <a:ext cx="4041775" cy="3951288"/>
          </a:xfrm>
          <a:prstGeom prst="rect">
            <a:avLst/>
          </a:prstGeom>
        </p:spPr>
        <p:txBody>
          <a:bodyPr/>
          <a:lstStyle>
            <a:lvl1pPr>
              <a:defRPr sz="2400">
                <a:solidFill>
                  <a:srgbClr val="F8F8F8"/>
                </a:solidFill>
              </a:defRPr>
            </a:lvl1pPr>
            <a:lvl2pPr>
              <a:defRPr sz="2000">
                <a:solidFill>
                  <a:srgbClr val="F8F8F8"/>
                </a:solidFill>
              </a:defRPr>
            </a:lvl2pPr>
            <a:lvl3pPr>
              <a:defRPr sz="1800">
                <a:solidFill>
                  <a:srgbClr val="F8F8F8"/>
                </a:solidFill>
              </a:defRPr>
            </a:lvl3pPr>
            <a:lvl4pPr>
              <a:defRPr sz="1600">
                <a:solidFill>
                  <a:srgbClr val="F8F8F8"/>
                </a:solidFill>
              </a:defRPr>
            </a:lvl4pPr>
            <a:lvl5pPr>
              <a:defRPr sz="1600">
                <a:solidFill>
                  <a:srgbClr val="F8F8F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457200" y="457200"/>
            <a:ext cx="8229600" cy="114300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48511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282087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EDE8C4"/>
                </a:solidFill>
                <a:latin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921175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1978446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rgbClr val="F8F8F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373312"/>
            <a:ext cx="4040188" cy="3951288"/>
          </a:xfrm>
          <a:prstGeom prst="rect">
            <a:avLst/>
          </a:prstGeom>
        </p:spPr>
        <p:txBody>
          <a:bodyPr/>
          <a:lstStyle>
            <a:lvl1pPr>
              <a:defRPr sz="2400">
                <a:solidFill>
                  <a:srgbClr val="F8F8F8"/>
                </a:solidFill>
              </a:defRPr>
            </a:lvl1pPr>
            <a:lvl2pPr>
              <a:defRPr sz="2000">
                <a:solidFill>
                  <a:srgbClr val="F8F8F8"/>
                </a:solidFill>
              </a:defRPr>
            </a:lvl2pPr>
            <a:lvl3pPr>
              <a:defRPr sz="1800">
                <a:solidFill>
                  <a:srgbClr val="F8F8F8"/>
                </a:solidFill>
              </a:defRPr>
            </a:lvl3pPr>
            <a:lvl4pPr>
              <a:defRPr sz="1600">
                <a:solidFill>
                  <a:srgbClr val="F8F8F8"/>
                </a:solidFill>
              </a:defRPr>
            </a:lvl4pPr>
            <a:lvl5pPr>
              <a:defRPr sz="1600">
                <a:solidFill>
                  <a:srgbClr val="F8F8F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rgbClr val="F8F8F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5" y="2373312"/>
            <a:ext cx="4041775" cy="3951288"/>
          </a:xfrm>
          <a:prstGeom prst="rect">
            <a:avLst/>
          </a:prstGeom>
        </p:spPr>
        <p:txBody>
          <a:bodyPr/>
          <a:lstStyle>
            <a:lvl1pPr>
              <a:defRPr sz="2400">
                <a:solidFill>
                  <a:srgbClr val="F8F8F8"/>
                </a:solidFill>
              </a:defRPr>
            </a:lvl1pPr>
            <a:lvl2pPr>
              <a:defRPr sz="2000">
                <a:solidFill>
                  <a:srgbClr val="F8F8F8"/>
                </a:solidFill>
              </a:defRPr>
            </a:lvl2pPr>
            <a:lvl3pPr>
              <a:defRPr sz="1800">
                <a:solidFill>
                  <a:srgbClr val="F8F8F8"/>
                </a:solidFill>
              </a:defRPr>
            </a:lvl3pPr>
            <a:lvl4pPr>
              <a:defRPr sz="1600">
                <a:solidFill>
                  <a:srgbClr val="F8F8F8"/>
                </a:solidFill>
              </a:defRPr>
            </a:lvl4pPr>
            <a:lvl5pPr>
              <a:defRPr sz="1600">
                <a:solidFill>
                  <a:srgbClr val="F8F8F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457200" y="457200"/>
            <a:ext cx="8229600" cy="114300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418889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373312"/>
            <a:ext cx="4040188" cy="3951288"/>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5" y="2373312"/>
            <a:ext cx="4041775" cy="3951288"/>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457200" y="457200"/>
            <a:ext cx="8229600" cy="1143000"/>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35501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57200" y="1646237"/>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373312"/>
            <a:ext cx="4040188" cy="3951288"/>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4645025" y="1646237"/>
            <a:ext cx="4041775" cy="639762"/>
          </a:xfrm>
          <a:prstGeom prst="rect">
            <a:avLst/>
          </a:prstGeom>
        </p:spPr>
        <p:txBody>
          <a:bodyPr anchor="b"/>
          <a:lstStyle>
            <a:lvl1pPr marL="0" indent="0">
              <a:buNone/>
              <a:defRPr sz="2400" b="1">
                <a:solidFill>
                  <a:srgbClr val="00664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5" y="2373312"/>
            <a:ext cx="4041775" cy="3951288"/>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457200" y="457200"/>
            <a:ext cx="8229600" cy="1143000"/>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596426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5995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3308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604"/>
            <a:ext cx="8229600" cy="1143000"/>
          </a:xfrm>
        </p:spPr>
        <p:txBody>
          <a:bodyPr/>
          <a:lstStyle/>
          <a:p>
            <a:r>
              <a:rPr lang="en-US"/>
              <a:t>Click to edit Master title style</a:t>
            </a:r>
          </a:p>
        </p:txBody>
      </p:sp>
      <p:sp>
        <p:nvSpPr>
          <p:cNvPr id="8" name="Picture Placeholder 7"/>
          <p:cNvSpPr>
            <a:spLocks noGrp="1"/>
          </p:cNvSpPr>
          <p:nvPr>
            <p:ph type="pic" sz="quarter" idx="10"/>
          </p:nvPr>
        </p:nvSpPr>
        <p:spPr>
          <a:xfrm>
            <a:off x="4767262" y="1855432"/>
            <a:ext cx="3919537" cy="1722269"/>
          </a:xfrm>
          <a:prstGeom prst="rect">
            <a:avLst/>
          </a:prstGeom>
        </p:spPr>
        <p:txBody>
          <a:bodyPr/>
          <a:lstStyle/>
          <a:p>
            <a:endParaRPr lang="en-US"/>
          </a:p>
        </p:txBody>
      </p:sp>
      <p:sp>
        <p:nvSpPr>
          <p:cNvPr id="6" name="Picture Placeholder 7"/>
          <p:cNvSpPr>
            <a:spLocks noGrp="1"/>
          </p:cNvSpPr>
          <p:nvPr>
            <p:ph type="pic" sz="quarter" idx="11"/>
          </p:nvPr>
        </p:nvSpPr>
        <p:spPr>
          <a:xfrm>
            <a:off x="4767262" y="4239087"/>
            <a:ext cx="3919537" cy="1722269"/>
          </a:xfrm>
          <a:prstGeom prst="rect">
            <a:avLst/>
          </a:prstGeom>
        </p:spPr>
        <p:txBody>
          <a:bodyPr/>
          <a:lstStyle/>
          <a:p>
            <a:endParaRPr lang="en-US"/>
          </a:p>
        </p:txBody>
      </p:sp>
      <p:sp>
        <p:nvSpPr>
          <p:cNvPr id="7" name="Picture Placeholder 7"/>
          <p:cNvSpPr>
            <a:spLocks noGrp="1"/>
          </p:cNvSpPr>
          <p:nvPr>
            <p:ph type="pic" sz="quarter" idx="12"/>
          </p:nvPr>
        </p:nvSpPr>
        <p:spPr>
          <a:xfrm>
            <a:off x="457200" y="4237607"/>
            <a:ext cx="3919537" cy="1722269"/>
          </a:xfrm>
          <a:prstGeom prst="rect">
            <a:avLst/>
          </a:prstGeom>
        </p:spPr>
        <p:txBody>
          <a:bodyPr/>
          <a:lstStyle/>
          <a:p>
            <a:endParaRPr lang="en-US"/>
          </a:p>
        </p:txBody>
      </p:sp>
      <p:sp>
        <p:nvSpPr>
          <p:cNvPr id="9" name="Picture Placeholder 7"/>
          <p:cNvSpPr>
            <a:spLocks noGrp="1"/>
          </p:cNvSpPr>
          <p:nvPr>
            <p:ph type="pic" sz="quarter" idx="13"/>
          </p:nvPr>
        </p:nvSpPr>
        <p:spPr>
          <a:xfrm>
            <a:off x="457200" y="1859871"/>
            <a:ext cx="3919537" cy="1722269"/>
          </a:xfrm>
          <a:prstGeom prst="rect">
            <a:avLst/>
          </a:prstGeom>
        </p:spPr>
        <p:txBody>
          <a:bodyPr/>
          <a:lstStyle/>
          <a:p>
            <a:endParaRPr lang="en-US"/>
          </a:p>
        </p:txBody>
      </p:sp>
    </p:spTree>
    <p:extLst>
      <p:ext uri="{BB962C8B-B14F-4D97-AF65-F5344CB8AC3E}">
        <p14:creationId xmlns:p14="http://schemas.microsoft.com/office/powerpoint/2010/main" val="35630984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833361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1752600" y="4953000"/>
            <a:ext cx="5486400" cy="457200"/>
          </a:xfrm>
          <a:prstGeom prst="rect">
            <a:avLst/>
          </a:prstGeom>
        </p:spPr>
        <p:txBody>
          <a:bodyPr/>
          <a:lstStyle>
            <a:lvl1pPr marL="0" indent="0">
              <a:buNone/>
              <a:defRPr sz="24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ext Placeholder 3"/>
          <p:cNvSpPr>
            <a:spLocks noGrp="1"/>
          </p:cNvSpPr>
          <p:nvPr>
            <p:ph type="body" sz="half" idx="10"/>
          </p:nvPr>
        </p:nvSpPr>
        <p:spPr>
          <a:xfrm>
            <a:off x="1752600" y="5410200"/>
            <a:ext cx="5486400" cy="804862"/>
          </a:xfrm>
          <a:prstGeom prst="rect">
            <a:avLst/>
          </a:prstGeom>
        </p:spPr>
        <p:txBody>
          <a:bodyPr/>
          <a:lstStyle>
            <a:lvl1pPr marL="0" indent="0">
              <a:buNone/>
              <a:defRPr sz="1400">
                <a:solidFill>
                  <a:schemeClr val="bg2">
                    <a:lumMod val="1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10948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948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776256"/>
      </p:ext>
    </p:extLst>
  </p:cSld>
  <p:clrMapOvr>
    <a:masterClrMapping/>
  </p:clrMapOvr>
  <p:transition advClick="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5535" y="2906713"/>
            <a:ext cx="7772400" cy="1362075"/>
          </a:xfrm>
        </p:spPr>
        <p:txBody>
          <a:bodyPr anchor="t"/>
          <a:lstStyle>
            <a:lvl1pPr algn="l">
              <a:defRPr sz="4000" b="1" cap="all">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904988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9644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userDrawn="1"/>
        </p:nvGrpSpPr>
        <p:grpSpPr>
          <a:xfrm>
            <a:off x="0" y="0"/>
            <a:ext cx="9144000" cy="6858000"/>
            <a:chOff x="0" y="0"/>
            <a:chExt cx="9144000" cy="685800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5799" y="6185046"/>
              <a:ext cx="3528201" cy="67295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2669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77" y="6282024"/>
              <a:ext cx="2372473" cy="57597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52" y="6282024"/>
              <a:ext cx="1363143" cy="575976"/>
            </a:xfrm>
            <a:prstGeom prst="rect">
              <a:avLst/>
            </a:prstGeom>
          </p:spPr>
        </p:pic>
      </p:grpSp>
    </p:spTree>
    <p:extLst>
      <p:ext uri="{BB962C8B-B14F-4D97-AF65-F5344CB8AC3E}">
        <p14:creationId xmlns:p14="http://schemas.microsoft.com/office/powerpoint/2010/main" val="19877805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9E691-2918-4B26-81F4-995E989CA544}"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27876998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89E691-2918-4B26-81F4-995E989CA544}"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6514714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89E691-2918-4B26-81F4-995E989CA544}" type="datetimeFigureOut">
              <a:rPr lang="en-US" smtClean="0"/>
              <a:t>3/20/2021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1306673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604"/>
            <a:ext cx="8229600" cy="1143000"/>
          </a:xfrm>
        </p:spPr>
        <p:txBody>
          <a:bodyPr/>
          <a:lstStyle/>
          <a:p>
            <a:r>
              <a:rPr lang="en-US"/>
              <a:t>Click to edit Master title style</a:t>
            </a:r>
          </a:p>
        </p:txBody>
      </p:sp>
      <p:sp>
        <p:nvSpPr>
          <p:cNvPr id="9" name="Picture Placeholder 7"/>
          <p:cNvSpPr>
            <a:spLocks noGrp="1"/>
          </p:cNvSpPr>
          <p:nvPr>
            <p:ph type="pic" sz="quarter" idx="13"/>
          </p:nvPr>
        </p:nvSpPr>
        <p:spPr>
          <a:xfrm>
            <a:off x="457201" y="1859871"/>
            <a:ext cx="2490185" cy="3031725"/>
          </a:xfrm>
          <a:prstGeom prst="rect">
            <a:avLst/>
          </a:prstGeom>
        </p:spPr>
        <p:txBody>
          <a:bodyPr/>
          <a:lstStyle/>
          <a:p>
            <a:endParaRPr lang="en-US"/>
          </a:p>
        </p:txBody>
      </p:sp>
      <p:sp>
        <p:nvSpPr>
          <p:cNvPr id="12" name="Picture Placeholder 7"/>
          <p:cNvSpPr>
            <a:spLocks noGrp="1"/>
          </p:cNvSpPr>
          <p:nvPr>
            <p:ph type="pic" sz="quarter" idx="14"/>
          </p:nvPr>
        </p:nvSpPr>
        <p:spPr>
          <a:xfrm>
            <a:off x="3313591" y="1859870"/>
            <a:ext cx="2490185" cy="3031726"/>
          </a:xfrm>
          <a:prstGeom prst="rect">
            <a:avLst/>
          </a:prstGeom>
        </p:spPr>
        <p:txBody>
          <a:bodyPr/>
          <a:lstStyle/>
          <a:p>
            <a:endParaRPr lang="en-US"/>
          </a:p>
        </p:txBody>
      </p:sp>
      <p:sp>
        <p:nvSpPr>
          <p:cNvPr id="13" name="Picture Placeholder 7"/>
          <p:cNvSpPr>
            <a:spLocks noGrp="1"/>
          </p:cNvSpPr>
          <p:nvPr>
            <p:ph type="pic" sz="quarter" idx="15"/>
          </p:nvPr>
        </p:nvSpPr>
        <p:spPr>
          <a:xfrm>
            <a:off x="6169982" y="1859870"/>
            <a:ext cx="2490185" cy="3031726"/>
          </a:xfrm>
          <a:prstGeom prst="rect">
            <a:avLst/>
          </a:prstGeom>
        </p:spPr>
        <p:txBody>
          <a:bodyPr/>
          <a:lstStyle/>
          <a:p>
            <a:endParaRPr lang="en-US"/>
          </a:p>
        </p:txBody>
      </p:sp>
      <p:sp>
        <p:nvSpPr>
          <p:cNvPr id="14" name="Text Placeholder 2"/>
          <p:cNvSpPr>
            <a:spLocks noGrp="1"/>
          </p:cNvSpPr>
          <p:nvPr>
            <p:ph type="body" idx="1"/>
          </p:nvPr>
        </p:nvSpPr>
        <p:spPr>
          <a:xfrm>
            <a:off x="466077"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p:cNvSpPr>
            <a:spLocks noGrp="1"/>
          </p:cNvSpPr>
          <p:nvPr>
            <p:ph type="body" idx="16"/>
          </p:nvPr>
        </p:nvSpPr>
        <p:spPr>
          <a:xfrm>
            <a:off x="3313590" y="5153483"/>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p:cNvSpPr>
            <a:spLocks noGrp="1"/>
          </p:cNvSpPr>
          <p:nvPr>
            <p:ph type="body" idx="17"/>
          </p:nvPr>
        </p:nvSpPr>
        <p:spPr>
          <a:xfrm>
            <a:off x="6196614" y="5150981"/>
            <a:ext cx="2490186"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6121487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89E691-2918-4B26-81F4-995E989CA544}" type="datetimeFigureOut">
              <a:rPr lang="en-US" smtClean="0"/>
              <a:t>3/20/2021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14580041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9E691-2918-4B26-81F4-995E989CA544}" type="datetimeFigureOut">
              <a:rPr lang="en-US" smtClean="0"/>
              <a:t>3/20/2021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11789660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89E691-2918-4B26-81F4-995E989CA544}"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40218527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89E691-2918-4B26-81F4-995E989CA544}"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3284200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9E691-2918-4B26-81F4-995E989CA544}"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7343945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9E691-2918-4B26-81F4-995E989CA544}"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17800723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150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userDrawn="1"/>
        </p:nvGrpSpPr>
        <p:grpSpPr>
          <a:xfrm>
            <a:off x="0" y="0"/>
            <a:ext cx="9144000" cy="6858000"/>
            <a:chOff x="0" y="0"/>
            <a:chExt cx="9144000" cy="685800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5799" y="6185046"/>
              <a:ext cx="3528201" cy="67295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2669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77" y="6282024"/>
              <a:ext cx="2372473" cy="57597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52" y="6282024"/>
              <a:ext cx="1363143" cy="575976"/>
            </a:xfrm>
            <a:prstGeom prst="rect">
              <a:avLst/>
            </a:prstGeom>
          </p:spPr>
        </p:pic>
      </p:grpSp>
    </p:spTree>
    <p:extLst>
      <p:ext uri="{BB962C8B-B14F-4D97-AF65-F5344CB8AC3E}">
        <p14:creationId xmlns:p14="http://schemas.microsoft.com/office/powerpoint/2010/main" val="585394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9E691-2918-4B26-81F4-995E989CA544}"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35642625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89E691-2918-4B26-81F4-995E989CA544}"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406954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2037433"/>
            <a:ext cx="8229600" cy="1143000"/>
          </a:xfrm>
        </p:spPr>
        <p:txBody>
          <a:bodyPr/>
          <a:lstStyle>
            <a:lvl1pPr>
              <a:defRPr>
                <a:solidFill>
                  <a:srgbClr val="F8F8F8"/>
                </a:solidFill>
              </a:defRPr>
            </a:lvl1pPr>
          </a:lstStyle>
          <a:p>
            <a:r>
              <a:rPr lang="en-US"/>
              <a:t>Click to edit Master title style</a:t>
            </a:r>
          </a:p>
        </p:txBody>
      </p:sp>
    </p:spTree>
    <p:extLst>
      <p:ext uri="{BB962C8B-B14F-4D97-AF65-F5344CB8AC3E}">
        <p14:creationId xmlns:p14="http://schemas.microsoft.com/office/powerpoint/2010/main" val="7296986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89E691-2918-4B26-81F4-995E989CA544}" type="datetimeFigureOut">
              <a:rPr lang="en-US" smtClean="0"/>
              <a:t>3/20/2021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11176910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89E691-2918-4B26-81F4-995E989CA544}" type="datetimeFigureOut">
              <a:rPr lang="en-US" smtClean="0"/>
              <a:t>3/20/2021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3222021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9E691-2918-4B26-81F4-995E989CA544}" type="datetimeFigureOut">
              <a:rPr lang="en-US" smtClean="0"/>
              <a:t>3/20/2021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2921588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89E691-2918-4B26-81F4-995E989CA544}"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16775738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89E691-2918-4B26-81F4-995E989CA544}"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685419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9E691-2918-4B26-81F4-995E989CA544}"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17894518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9E691-2918-4B26-81F4-995E989CA544}"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D162E-C7BF-48F1-B392-35E70E915B74}" type="slidenum">
              <a:rPr lang="en-US" smtClean="0"/>
              <a:t>‹#›</a:t>
            </a:fld>
            <a:endParaRPr lang="en-US"/>
          </a:p>
        </p:txBody>
      </p:sp>
    </p:spTree>
    <p:extLst>
      <p:ext uri="{BB962C8B-B14F-4D97-AF65-F5344CB8AC3E}">
        <p14:creationId xmlns:p14="http://schemas.microsoft.com/office/powerpoint/2010/main" val="6531897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AdobeStock_107419345.jpg"/>
          <p:cNvPicPr>
            <a:picLocks noChangeAspect="1"/>
          </p:cNvPicPr>
          <p:nvPr userDrawn="1"/>
        </p:nvPicPr>
        <p:blipFill rotWithShape="1">
          <a:blip r:embed="rId2">
            <a:extLst>
              <a:ext uri="{28A0092B-C50C-407E-A947-70E740481C1C}">
                <a14:useLocalDpi xmlns:a14="http://schemas.microsoft.com/office/drawing/2010/main" val="0"/>
              </a:ext>
            </a:extLst>
          </a:blip>
          <a:srcRect l="10824" r="10824"/>
          <a:stretch/>
        </p:blipFill>
        <p:spPr>
          <a:xfrm>
            <a:off x="0" y="-20638"/>
            <a:ext cx="9144000" cy="6878586"/>
          </a:xfrm>
          <a:prstGeom prst="rect">
            <a:avLst/>
          </a:prstGeom>
        </p:spPr>
      </p:pic>
      <p:sp>
        <p:nvSpPr>
          <p:cNvPr id="4" name="Shape 55"/>
          <p:cNvSpPr/>
          <p:nvPr userDrawn="1"/>
        </p:nvSpPr>
        <p:spPr>
          <a:xfrm>
            <a:off x="0" y="-10319"/>
            <a:ext cx="9144000" cy="6878638"/>
          </a:xfrm>
          <a:prstGeom prst="rect">
            <a:avLst/>
          </a:prstGeom>
          <a:solidFill>
            <a:srgbClr val="476270">
              <a:alpha val="47000"/>
            </a:srgbClr>
          </a:solidFill>
          <a:ln>
            <a:noFill/>
          </a:ln>
          <a:effectLst/>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dirty="0">
              <a:latin typeface="Calibri"/>
              <a:ea typeface="Calibri"/>
              <a:cs typeface="Calibri"/>
              <a:sym typeface="Calibri"/>
            </a:endParaRPr>
          </a:p>
        </p:txBody>
      </p:sp>
      <p:sp>
        <p:nvSpPr>
          <p:cNvPr id="5" name="Shape 56"/>
          <p:cNvSpPr/>
          <p:nvPr userDrawn="1"/>
        </p:nvSpPr>
        <p:spPr>
          <a:xfrm>
            <a:off x="0" y="495300"/>
            <a:ext cx="9144000" cy="2505075"/>
          </a:xfrm>
          <a:prstGeom prst="rect">
            <a:avLst/>
          </a:prstGeom>
          <a:solidFill>
            <a:srgbClr val="006644">
              <a:alpha val="60392"/>
            </a:srgbClr>
          </a:solidFill>
          <a:ln>
            <a:noFill/>
          </a:ln>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a:latin typeface="Calibri"/>
              <a:ea typeface="Calibri"/>
              <a:cs typeface="Calibri"/>
              <a:sym typeface="Calibri"/>
            </a:endParaRPr>
          </a:p>
        </p:txBody>
      </p:sp>
      <p:sp>
        <p:nvSpPr>
          <p:cNvPr id="6" name="Shape 57"/>
          <p:cNvSpPr/>
          <p:nvPr userDrawn="1"/>
        </p:nvSpPr>
        <p:spPr>
          <a:xfrm>
            <a:off x="302420" y="1422400"/>
            <a:ext cx="34528" cy="992188"/>
          </a:xfrm>
          <a:prstGeom prst="rect">
            <a:avLst/>
          </a:prstGeom>
          <a:solidFill>
            <a:srgbClr val="69923A"/>
          </a:solidFill>
          <a:ln>
            <a:noFill/>
          </a:ln>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a:latin typeface="Calibri"/>
              <a:ea typeface="Calibri"/>
              <a:cs typeface="Calibri"/>
              <a:sym typeface="Calibri"/>
            </a:endParaRPr>
          </a:p>
        </p:txBody>
      </p:sp>
      <p:pic>
        <p:nvPicPr>
          <p:cNvPr id="7" name="Shape 58" descr="Babson_logo-01.png"/>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171451" y="306387"/>
            <a:ext cx="967979" cy="1290636"/>
          </a:xfrm>
          <a:prstGeom prst="rect">
            <a:avLst/>
          </a:prstGeom>
          <a:noFill/>
          <a:ln>
            <a:noFill/>
          </a:ln>
        </p:spPr>
      </p:pic>
      <p:sp>
        <p:nvSpPr>
          <p:cNvPr id="8" name="Shape 59"/>
          <p:cNvSpPr txBox="1"/>
          <p:nvPr userDrawn="1"/>
        </p:nvSpPr>
        <p:spPr>
          <a:xfrm>
            <a:off x="6930629" y="80963"/>
            <a:ext cx="2163365" cy="276224"/>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a:solidFill>
                  <a:schemeClr val="lt1"/>
                </a:solidFill>
                <a:latin typeface="Century Gothic"/>
                <a:ea typeface="Century Gothic"/>
                <a:cs typeface="Century Gothic"/>
                <a:sym typeface="Century Gothic"/>
              </a:rPr>
              <a:t>BABSON COLLEGE</a:t>
            </a:r>
          </a:p>
        </p:txBody>
      </p:sp>
      <p:sp>
        <p:nvSpPr>
          <p:cNvPr id="9" name="Shape 60"/>
          <p:cNvSpPr txBox="1">
            <a:spLocks noGrp="1"/>
          </p:cNvSpPr>
          <p:nvPr>
            <p:ph type="ctrTitle" hasCustomPrompt="1"/>
          </p:nvPr>
        </p:nvSpPr>
        <p:spPr>
          <a:xfrm>
            <a:off x="415848" y="1335955"/>
            <a:ext cx="6363571" cy="12277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2250" b="1" i="0" u="none" strike="noStrike" cap="none">
                <a:solidFill>
                  <a:schemeClr val="lt1"/>
                </a:solidFill>
                <a:latin typeface="Century Gothic"/>
                <a:ea typeface="Century Gothic"/>
                <a:cs typeface="Century Gothic"/>
                <a:sym typeface="Century Gothic"/>
              </a:defRPr>
            </a:lvl1pPr>
            <a:lvl2pPr marL="0" marR="0" lvl="1"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7175" marR="0" lvl="5"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6pPr>
            <a:lvl7pPr marL="514350" marR="0" lvl="6"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7pPr>
            <a:lvl8pPr marL="771525" marR="0" lvl="7"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8pPr>
            <a:lvl9pPr marL="1028700" marR="0" lvl="8"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r>
              <a:rPr lang="en-US" dirty="0"/>
              <a:t>Title Slide</a:t>
            </a:r>
            <a:endParaRPr dirty="0"/>
          </a:p>
        </p:txBody>
      </p:sp>
      <p:sp>
        <p:nvSpPr>
          <p:cNvPr id="10" name="Shape 61"/>
          <p:cNvSpPr/>
          <p:nvPr userDrawn="1"/>
        </p:nvSpPr>
        <p:spPr>
          <a:xfrm>
            <a:off x="5513833" y="5537200"/>
            <a:ext cx="3618259" cy="1163108"/>
          </a:xfrm>
          <a:prstGeom prst="rect">
            <a:avLst/>
          </a:prstGeom>
          <a:solidFill>
            <a:srgbClr val="006644">
              <a:alpha val="60000"/>
            </a:srgbClr>
          </a:solidFill>
          <a:ln>
            <a:noFill/>
          </a:ln>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a:latin typeface="Calibri"/>
              <a:ea typeface="Calibri"/>
              <a:cs typeface="Calibri"/>
              <a:sym typeface="Calibri"/>
            </a:endParaRPr>
          </a:p>
        </p:txBody>
      </p:sp>
      <p:sp>
        <p:nvSpPr>
          <p:cNvPr id="11" name="Shape 62"/>
          <p:cNvSpPr txBox="1">
            <a:spLocks noGrp="1"/>
          </p:cNvSpPr>
          <p:nvPr>
            <p:ph type="body" idx="1" hasCustomPrompt="1"/>
          </p:nvPr>
        </p:nvSpPr>
        <p:spPr>
          <a:xfrm>
            <a:off x="4775200" y="5757328"/>
            <a:ext cx="4177706" cy="725486"/>
          </a:xfrm>
          <a:prstGeom prst="rect">
            <a:avLst/>
          </a:prstGeom>
          <a:noFill/>
          <a:ln>
            <a:noFill/>
          </a:ln>
        </p:spPr>
        <p:txBody>
          <a:bodyPr lIns="91425" tIns="91425" rIns="91425" bIns="91425" anchor="ctr" anchorCtr="0"/>
          <a:lstStyle>
            <a:lvl1pPr marL="0" marR="0" lvl="0" indent="0" algn="r" rtl="0">
              <a:lnSpc>
                <a:spcPct val="90000"/>
              </a:lnSpc>
              <a:spcBef>
                <a:spcPts val="0"/>
              </a:spcBef>
              <a:spcAft>
                <a:spcPts val="0"/>
              </a:spcAft>
              <a:buClr>
                <a:schemeClr val="lt1"/>
              </a:buClr>
              <a:buFont typeface="Noto Sans Symbols"/>
              <a:buNone/>
              <a:defRPr sz="1688" b="0" i="1" u="none" strike="noStrike" cap="none">
                <a:solidFill>
                  <a:schemeClr val="lt1"/>
                </a:solidFill>
                <a:latin typeface="Century Gothic"/>
                <a:ea typeface="Century Gothic"/>
                <a:cs typeface="Century Gothic"/>
                <a:sym typeface="Century Gothic"/>
              </a:defRPr>
            </a:lvl1pPr>
            <a:lvl2pPr marL="514350" marR="0" lvl="1" indent="-171450" algn="l" rtl="0">
              <a:lnSpc>
                <a:spcPct val="90000"/>
              </a:lnSpc>
              <a:spcBef>
                <a:spcPts val="0"/>
              </a:spcBef>
              <a:spcAft>
                <a:spcPts val="0"/>
              </a:spcAft>
              <a:buClr>
                <a:schemeClr val="dk1"/>
              </a:buClr>
              <a:buSzPct val="100000"/>
              <a:buFont typeface="Noto Sans Symbols"/>
              <a:buChar char="▪"/>
              <a:defRPr sz="1350" b="0" i="0" u="none" strike="noStrike" cap="none">
                <a:solidFill>
                  <a:schemeClr val="dk1"/>
                </a:solidFill>
                <a:latin typeface="Century Gothic"/>
                <a:ea typeface="Century Gothic"/>
                <a:cs typeface="Century Gothic"/>
                <a:sym typeface="Century Gothic"/>
              </a:defRPr>
            </a:lvl2pPr>
            <a:lvl3pPr marL="771525" marR="0" lvl="2" indent="-185738" algn="l" rtl="0">
              <a:lnSpc>
                <a:spcPct val="90000"/>
              </a:lnSpc>
              <a:spcBef>
                <a:spcPts val="0"/>
              </a:spcBef>
              <a:spcAft>
                <a:spcPts val="0"/>
              </a:spcAft>
              <a:buClr>
                <a:schemeClr val="dk1"/>
              </a:buClr>
              <a:buSzPct val="100000"/>
              <a:buFont typeface="Noto Sans Symbols"/>
              <a:buChar char="▪"/>
              <a:defRPr sz="1125" b="0" i="0" u="none" strike="noStrike" cap="none">
                <a:solidFill>
                  <a:schemeClr val="dk1"/>
                </a:solidFill>
                <a:latin typeface="Century Gothic"/>
                <a:ea typeface="Century Gothic"/>
                <a:cs typeface="Century Gothic"/>
                <a:sym typeface="Century Gothic"/>
              </a:defRPr>
            </a:lvl3pPr>
            <a:lvl4pPr marL="1028700" marR="0" lvl="3" indent="-192881" algn="l" rtl="0">
              <a:lnSpc>
                <a:spcPct val="90000"/>
              </a:lnSpc>
              <a:spcBef>
                <a:spcPts val="0"/>
              </a:spcBef>
              <a:spcAft>
                <a:spcPts val="0"/>
              </a:spcAft>
              <a:buClr>
                <a:schemeClr val="dk1"/>
              </a:buClr>
              <a:buSzPct val="100000"/>
              <a:buFont typeface="Noto Sans Symbols"/>
              <a:buChar char="▪"/>
              <a:defRPr sz="1013" b="0" i="0" u="none" strike="noStrike" cap="none">
                <a:solidFill>
                  <a:schemeClr val="dk1"/>
                </a:solidFill>
                <a:latin typeface="Century Gothic"/>
                <a:ea typeface="Century Gothic"/>
                <a:cs typeface="Century Gothic"/>
                <a:sym typeface="Century Gothic"/>
              </a:defRPr>
            </a:lvl4pPr>
            <a:lvl5pPr marL="1285875" marR="0" lvl="4" indent="-200025" algn="l" rtl="0">
              <a:lnSpc>
                <a:spcPct val="90000"/>
              </a:lnSpc>
              <a:spcBef>
                <a:spcPts val="0"/>
              </a:spcBef>
              <a:spcAft>
                <a:spcPts val="0"/>
              </a:spcAft>
              <a:buClr>
                <a:schemeClr val="dk1"/>
              </a:buClr>
              <a:buSzPct val="100000"/>
              <a:buFont typeface="Noto Sans Symbols"/>
              <a:buChar char="▪"/>
              <a:defRPr sz="900" b="0" i="0" u="none" strike="noStrike" cap="none">
                <a:solidFill>
                  <a:schemeClr val="dk1"/>
                </a:solidFill>
                <a:latin typeface="Century Gothic"/>
                <a:ea typeface="Century Gothic"/>
                <a:cs typeface="Century Gothic"/>
                <a:sym typeface="Century Gothic"/>
              </a:defRPr>
            </a:lvl5pPr>
            <a:lvl6pPr marL="1414463" marR="0" lvl="5" indent="-64294" algn="l" rtl="0">
              <a:lnSpc>
                <a:spcPct val="90000"/>
              </a:lnSpc>
              <a:spcBef>
                <a:spcPts val="281"/>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6pPr>
            <a:lvl7pPr marL="1671638" marR="0" lvl="6" indent="-64294" algn="l" rtl="0">
              <a:lnSpc>
                <a:spcPct val="90000"/>
              </a:lnSpc>
              <a:spcBef>
                <a:spcPts val="281"/>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7pPr>
            <a:lvl8pPr marL="1928813" marR="0" lvl="7" indent="-64294" algn="l" rtl="0">
              <a:lnSpc>
                <a:spcPct val="90000"/>
              </a:lnSpc>
              <a:spcBef>
                <a:spcPts val="281"/>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8pPr>
            <a:lvl9pPr marL="2185988" marR="0" lvl="8" indent="-64294" algn="l" rtl="0">
              <a:lnSpc>
                <a:spcPct val="90000"/>
              </a:lnSpc>
              <a:spcBef>
                <a:spcPts val="281"/>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9pPr>
          </a:lstStyle>
          <a:p>
            <a:r>
              <a:rPr lang="en-US" dirty="0"/>
              <a:t>Subtitle or Professor’s name</a:t>
            </a:r>
            <a:endParaRPr dirty="0"/>
          </a:p>
        </p:txBody>
      </p:sp>
    </p:spTree>
    <p:extLst>
      <p:ext uri="{BB962C8B-B14F-4D97-AF65-F5344CB8AC3E}">
        <p14:creationId xmlns:p14="http://schemas.microsoft.com/office/powerpoint/2010/main" val="35006129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Shape 55"/>
          <p:cNvSpPr/>
          <p:nvPr userDrawn="1"/>
        </p:nvSpPr>
        <p:spPr>
          <a:xfrm>
            <a:off x="0" y="-10319"/>
            <a:ext cx="9144000" cy="6878638"/>
          </a:xfrm>
          <a:prstGeom prst="rect">
            <a:avLst/>
          </a:prstGeom>
          <a:solidFill>
            <a:srgbClr val="476270">
              <a:alpha val="47000"/>
            </a:srgbClr>
          </a:solidFill>
          <a:ln>
            <a:noFill/>
          </a:ln>
          <a:effectLst/>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dirty="0">
              <a:latin typeface="Calibri"/>
              <a:ea typeface="Calibri"/>
              <a:cs typeface="Calibri"/>
              <a:sym typeface="Calibri"/>
            </a:endParaRPr>
          </a:p>
        </p:txBody>
      </p:sp>
      <p:sp>
        <p:nvSpPr>
          <p:cNvPr id="5" name="Shape 56"/>
          <p:cNvSpPr/>
          <p:nvPr userDrawn="1"/>
        </p:nvSpPr>
        <p:spPr>
          <a:xfrm>
            <a:off x="0" y="495300"/>
            <a:ext cx="9144000" cy="2505075"/>
          </a:xfrm>
          <a:prstGeom prst="rect">
            <a:avLst/>
          </a:prstGeom>
          <a:solidFill>
            <a:srgbClr val="006644">
              <a:alpha val="75000"/>
            </a:srgbClr>
          </a:solidFill>
          <a:ln>
            <a:noFill/>
          </a:ln>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a:latin typeface="Calibri"/>
              <a:ea typeface="Calibri"/>
              <a:cs typeface="Calibri"/>
              <a:sym typeface="Calibri"/>
            </a:endParaRPr>
          </a:p>
        </p:txBody>
      </p:sp>
      <p:sp>
        <p:nvSpPr>
          <p:cNvPr id="6" name="Shape 57"/>
          <p:cNvSpPr/>
          <p:nvPr userDrawn="1"/>
        </p:nvSpPr>
        <p:spPr>
          <a:xfrm>
            <a:off x="302420" y="1422400"/>
            <a:ext cx="34528" cy="992188"/>
          </a:xfrm>
          <a:prstGeom prst="rect">
            <a:avLst/>
          </a:prstGeom>
          <a:solidFill>
            <a:srgbClr val="69923A"/>
          </a:solidFill>
          <a:ln>
            <a:noFill/>
          </a:ln>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a:latin typeface="Calibri"/>
              <a:ea typeface="Calibri"/>
              <a:cs typeface="Calibri"/>
              <a:sym typeface="Calibri"/>
            </a:endParaRPr>
          </a:p>
        </p:txBody>
      </p:sp>
      <p:pic>
        <p:nvPicPr>
          <p:cNvPr id="7" name="Shape 58" descr="Babson_logo-01.png"/>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171451" y="306387"/>
            <a:ext cx="967979" cy="1290636"/>
          </a:xfrm>
          <a:prstGeom prst="rect">
            <a:avLst/>
          </a:prstGeom>
          <a:noFill/>
          <a:ln>
            <a:noFill/>
          </a:ln>
        </p:spPr>
      </p:pic>
      <p:sp>
        <p:nvSpPr>
          <p:cNvPr id="8" name="Shape 59"/>
          <p:cNvSpPr txBox="1"/>
          <p:nvPr userDrawn="1"/>
        </p:nvSpPr>
        <p:spPr>
          <a:xfrm>
            <a:off x="6930629" y="80963"/>
            <a:ext cx="2163365" cy="276224"/>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a:solidFill>
                  <a:schemeClr val="lt1"/>
                </a:solidFill>
                <a:latin typeface="Century Gothic"/>
                <a:ea typeface="Century Gothic"/>
                <a:cs typeface="Century Gothic"/>
                <a:sym typeface="Century Gothic"/>
              </a:rPr>
              <a:t>BABSON COLLEGE</a:t>
            </a:r>
          </a:p>
        </p:txBody>
      </p:sp>
      <p:sp>
        <p:nvSpPr>
          <p:cNvPr id="9" name="Shape 60"/>
          <p:cNvSpPr txBox="1">
            <a:spLocks noGrp="1"/>
          </p:cNvSpPr>
          <p:nvPr>
            <p:ph type="ctrTitle" hasCustomPrompt="1"/>
          </p:nvPr>
        </p:nvSpPr>
        <p:spPr>
          <a:xfrm>
            <a:off x="415848" y="1335955"/>
            <a:ext cx="6363571" cy="12277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2250" b="1" i="0" u="none" strike="noStrike" cap="none">
                <a:solidFill>
                  <a:schemeClr val="lt1"/>
                </a:solidFill>
                <a:latin typeface="Century Gothic"/>
                <a:ea typeface="Century Gothic"/>
                <a:cs typeface="Century Gothic"/>
                <a:sym typeface="Century Gothic"/>
              </a:defRPr>
            </a:lvl1pPr>
            <a:lvl2pPr marL="0" marR="0" lvl="1"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7175" marR="0" lvl="5"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6pPr>
            <a:lvl7pPr marL="514350" marR="0" lvl="6"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7pPr>
            <a:lvl8pPr marL="771525" marR="0" lvl="7"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8pPr>
            <a:lvl9pPr marL="1028700" marR="0" lvl="8"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r>
              <a:rPr lang="en-US" dirty="0"/>
              <a:t>Title Slide</a:t>
            </a:r>
            <a:endParaRPr dirty="0"/>
          </a:p>
        </p:txBody>
      </p:sp>
      <p:sp>
        <p:nvSpPr>
          <p:cNvPr id="10" name="Shape 61"/>
          <p:cNvSpPr/>
          <p:nvPr userDrawn="1"/>
        </p:nvSpPr>
        <p:spPr>
          <a:xfrm>
            <a:off x="5513833" y="5537200"/>
            <a:ext cx="3618259" cy="1163108"/>
          </a:xfrm>
          <a:prstGeom prst="rect">
            <a:avLst/>
          </a:prstGeom>
          <a:solidFill>
            <a:srgbClr val="006644">
              <a:alpha val="60000"/>
            </a:srgbClr>
          </a:solidFill>
          <a:ln>
            <a:noFill/>
          </a:ln>
        </p:spPr>
        <p:txBody>
          <a:bodyPr lIns="51427" tIns="25706" rIns="51427" bIns="25706" anchor="ctr" anchorCtr="0">
            <a:noAutofit/>
          </a:bodyPr>
          <a:lstStyle/>
          <a:p>
            <a:pPr marL="0" marR="0" lvl="0" indent="0" algn="ctr" rtl="0">
              <a:spcBef>
                <a:spcPts val="0"/>
              </a:spcBef>
              <a:spcAft>
                <a:spcPts val="0"/>
              </a:spcAft>
              <a:buNone/>
            </a:pPr>
            <a:endParaRPr sz="1013" b="0" i="0" u="none" strike="noStrike" cap="none">
              <a:latin typeface="Calibri"/>
              <a:ea typeface="Calibri"/>
              <a:cs typeface="Calibri"/>
              <a:sym typeface="Calibri"/>
            </a:endParaRPr>
          </a:p>
        </p:txBody>
      </p:sp>
      <p:sp>
        <p:nvSpPr>
          <p:cNvPr id="11" name="Shape 62"/>
          <p:cNvSpPr txBox="1">
            <a:spLocks noGrp="1"/>
          </p:cNvSpPr>
          <p:nvPr>
            <p:ph type="body" idx="1" hasCustomPrompt="1"/>
          </p:nvPr>
        </p:nvSpPr>
        <p:spPr>
          <a:xfrm>
            <a:off x="4775200" y="5757328"/>
            <a:ext cx="4177706" cy="725486"/>
          </a:xfrm>
          <a:prstGeom prst="rect">
            <a:avLst/>
          </a:prstGeom>
          <a:noFill/>
          <a:ln>
            <a:noFill/>
          </a:ln>
        </p:spPr>
        <p:txBody>
          <a:bodyPr lIns="91425" tIns="91425" rIns="91425" bIns="91425" anchor="ctr" anchorCtr="0"/>
          <a:lstStyle>
            <a:lvl1pPr marL="0" marR="0" lvl="0" indent="0" algn="r" rtl="0">
              <a:lnSpc>
                <a:spcPct val="90000"/>
              </a:lnSpc>
              <a:spcBef>
                <a:spcPts val="0"/>
              </a:spcBef>
              <a:spcAft>
                <a:spcPts val="0"/>
              </a:spcAft>
              <a:buClr>
                <a:schemeClr val="lt1"/>
              </a:buClr>
              <a:buFont typeface="Noto Sans Symbols"/>
              <a:buNone/>
              <a:defRPr sz="1688" b="0" i="1" u="none" strike="noStrike" cap="none">
                <a:solidFill>
                  <a:schemeClr val="lt1"/>
                </a:solidFill>
                <a:latin typeface="Century Gothic"/>
                <a:ea typeface="Century Gothic"/>
                <a:cs typeface="Century Gothic"/>
                <a:sym typeface="Century Gothic"/>
              </a:defRPr>
            </a:lvl1pPr>
            <a:lvl2pPr marL="514350" marR="0" lvl="1" indent="-171450" algn="l" rtl="0">
              <a:lnSpc>
                <a:spcPct val="90000"/>
              </a:lnSpc>
              <a:spcBef>
                <a:spcPts val="0"/>
              </a:spcBef>
              <a:spcAft>
                <a:spcPts val="0"/>
              </a:spcAft>
              <a:buClr>
                <a:schemeClr val="dk1"/>
              </a:buClr>
              <a:buSzPct val="100000"/>
              <a:buFont typeface="Noto Sans Symbols"/>
              <a:buChar char="▪"/>
              <a:defRPr sz="1350" b="0" i="0" u="none" strike="noStrike" cap="none">
                <a:solidFill>
                  <a:schemeClr val="dk1"/>
                </a:solidFill>
                <a:latin typeface="Century Gothic"/>
                <a:ea typeface="Century Gothic"/>
                <a:cs typeface="Century Gothic"/>
                <a:sym typeface="Century Gothic"/>
              </a:defRPr>
            </a:lvl2pPr>
            <a:lvl3pPr marL="771525" marR="0" lvl="2" indent="-185738" algn="l" rtl="0">
              <a:lnSpc>
                <a:spcPct val="90000"/>
              </a:lnSpc>
              <a:spcBef>
                <a:spcPts val="0"/>
              </a:spcBef>
              <a:spcAft>
                <a:spcPts val="0"/>
              </a:spcAft>
              <a:buClr>
                <a:schemeClr val="dk1"/>
              </a:buClr>
              <a:buSzPct val="100000"/>
              <a:buFont typeface="Noto Sans Symbols"/>
              <a:buChar char="▪"/>
              <a:defRPr sz="1125" b="0" i="0" u="none" strike="noStrike" cap="none">
                <a:solidFill>
                  <a:schemeClr val="dk1"/>
                </a:solidFill>
                <a:latin typeface="Century Gothic"/>
                <a:ea typeface="Century Gothic"/>
                <a:cs typeface="Century Gothic"/>
                <a:sym typeface="Century Gothic"/>
              </a:defRPr>
            </a:lvl3pPr>
            <a:lvl4pPr marL="1028700" marR="0" lvl="3" indent="-192881" algn="l" rtl="0">
              <a:lnSpc>
                <a:spcPct val="90000"/>
              </a:lnSpc>
              <a:spcBef>
                <a:spcPts val="0"/>
              </a:spcBef>
              <a:spcAft>
                <a:spcPts val="0"/>
              </a:spcAft>
              <a:buClr>
                <a:schemeClr val="dk1"/>
              </a:buClr>
              <a:buSzPct val="100000"/>
              <a:buFont typeface="Noto Sans Symbols"/>
              <a:buChar char="▪"/>
              <a:defRPr sz="1013" b="0" i="0" u="none" strike="noStrike" cap="none">
                <a:solidFill>
                  <a:schemeClr val="dk1"/>
                </a:solidFill>
                <a:latin typeface="Century Gothic"/>
                <a:ea typeface="Century Gothic"/>
                <a:cs typeface="Century Gothic"/>
                <a:sym typeface="Century Gothic"/>
              </a:defRPr>
            </a:lvl4pPr>
            <a:lvl5pPr marL="1285875" marR="0" lvl="4" indent="-200025" algn="l" rtl="0">
              <a:lnSpc>
                <a:spcPct val="90000"/>
              </a:lnSpc>
              <a:spcBef>
                <a:spcPts val="0"/>
              </a:spcBef>
              <a:spcAft>
                <a:spcPts val="0"/>
              </a:spcAft>
              <a:buClr>
                <a:schemeClr val="dk1"/>
              </a:buClr>
              <a:buSzPct val="100000"/>
              <a:buFont typeface="Noto Sans Symbols"/>
              <a:buChar char="▪"/>
              <a:defRPr sz="900" b="0" i="0" u="none" strike="noStrike" cap="none">
                <a:solidFill>
                  <a:schemeClr val="dk1"/>
                </a:solidFill>
                <a:latin typeface="Century Gothic"/>
                <a:ea typeface="Century Gothic"/>
                <a:cs typeface="Century Gothic"/>
                <a:sym typeface="Century Gothic"/>
              </a:defRPr>
            </a:lvl5pPr>
            <a:lvl6pPr marL="1414463" marR="0" lvl="5" indent="-64294" algn="l" rtl="0">
              <a:lnSpc>
                <a:spcPct val="90000"/>
              </a:lnSpc>
              <a:spcBef>
                <a:spcPts val="281"/>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6pPr>
            <a:lvl7pPr marL="1671638" marR="0" lvl="6" indent="-64294" algn="l" rtl="0">
              <a:lnSpc>
                <a:spcPct val="90000"/>
              </a:lnSpc>
              <a:spcBef>
                <a:spcPts val="281"/>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7pPr>
            <a:lvl8pPr marL="1928813" marR="0" lvl="7" indent="-64294" algn="l" rtl="0">
              <a:lnSpc>
                <a:spcPct val="90000"/>
              </a:lnSpc>
              <a:spcBef>
                <a:spcPts val="281"/>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8pPr>
            <a:lvl9pPr marL="2185988" marR="0" lvl="8" indent="-64294" algn="l" rtl="0">
              <a:lnSpc>
                <a:spcPct val="90000"/>
              </a:lnSpc>
              <a:spcBef>
                <a:spcPts val="281"/>
              </a:spcBef>
              <a:buClr>
                <a:schemeClr val="dk1"/>
              </a:buClr>
              <a:buSzPct val="100000"/>
              <a:buFont typeface="Arial"/>
              <a:buChar char="•"/>
              <a:defRPr sz="1013" b="0" i="0" u="none" strike="noStrike" cap="none">
                <a:solidFill>
                  <a:schemeClr val="dk1"/>
                </a:solidFill>
                <a:latin typeface="Calibri"/>
                <a:ea typeface="Calibri"/>
                <a:cs typeface="Calibri"/>
                <a:sym typeface="Calibri"/>
              </a:defRPr>
            </a:lvl9pPr>
          </a:lstStyle>
          <a:p>
            <a:r>
              <a:rPr lang="en-US" dirty="0"/>
              <a:t>Subtitle or Professor’s name</a:t>
            </a:r>
            <a:endParaRPr dirty="0"/>
          </a:p>
        </p:txBody>
      </p:sp>
    </p:spTree>
    <p:extLst>
      <p:ext uri="{BB962C8B-B14F-4D97-AF65-F5344CB8AC3E}">
        <p14:creationId xmlns:p14="http://schemas.microsoft.com/office/powerpoint/2010/main" val="42045922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AdobeStock_107419345.jpg"/>
          <p:cNvPicPr>
            <a:picLocks noChangeAspect="1"/>
          </p:cNvPicPr>
          <p:nvPr userDrawn="1"/>
        </p:nvPicPr>
        <p:blipFill rotWithShape="1">
          <a:blip r:embed="rId2">
            <a:extLst>
              <a:ext uri="{28A0092B-C50C-407E-A947-70E740481C1C}">
                <a14:useLocalDpi xmlns:a14="http://schemas.microsoft.com/office/drawing/2010/main" val="0"/>
              </a:ext>
            </a:extLst>
          </a:blip>
          <a:srcRect t="33955" b="42616"/>
          <a:stretch/>
        </p:blipFill>
        <p:spPr>
          <a:xfrm>
            <a:off x="0" y="0"/>
            <a:ext cx="9144000" cy="1262722"/>
          </a:xfrm>
          <a:prstGeom prst="rect">
            <a:avLst/>
          </a:prstGeom>
        </p:spPr>
      </p:pic>
      <p:sp>
        <p:nvSpPr>
          <p:cNvPr id="3" name="Rectangle 2"/>
          <p:cNvSpPr/>
          <p:nvPr userDrawn="1"/>
        </p:nvSpPr>
        <p:spPr>
          <a:xfrm>
            <a:off x="0" y="1"/>
            <a:ext cx="9143999" cy="1262720"/>
          </a:xfrm>
          <a:prstGeom prst="rect">
            <a:avLst/>
          </a:prstGeom>
          <a:solidFill>
            <a:srgbClr val="000020">
              <a:alpha val="35686"/>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dirty="0">
              <a:noFill/>
            </a:endParaRPr>
          </a:p>
        </p:txBody>
      </p:sp>
      <p:sp>
        <p:nvSpPr>
          <p:cNvPr id="4" name="Rectangle 3"/>
          <p:cNvSpPr/>
          <p:nvPr userDrawn="1"/>
        </p:nvSpPr>
        <p:spPr>
          <a:xfrm>
            <a:off x="1" y="221266"/>
            <a:ext cx="9143999" cy="855134"/>
          </a:xfrm>
          <a:prstGeom prst="rect">
            <a:avLst/>
          </a:prstGeom>
          <a:solidFill>
            <a:srgbClr val="006644">
              <a:alpha val="61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dirty="0">
              <a:noFill/>
            </a:endParaRPr>
          </a:p>
        </p:txBody>
      </p:sp>
      <p:sp>
        <p:nvSpPr>
          <p:cNvPr id="7" name="Shape 118"/>
          <p:cNvSpPr txBox="1"/>
          <p:nvPr userDrawn="1"/>
        </p:nvSpPr>
        <p:spPr>
          <a:xfrm>
            <a:off x="6980636" y="267966"/>
            <a:ext cx="2163365" cy="228285"/>
          </a:xfrm>
          <a:prstGeom prst="rect">
            <a:avLst/>
          </a:prstGeom>
          <a:noFill/>
          <a:ln>
            <a:noFill/>
          </a:ln>
        </p:spPr>
        <p:txBody>
          <a:bodyPr lIns="51427" tIns="25706" rIns="51427" bIns="25706" anchor="t" anchorCtr="0">
            <a:noAutofit/>
          </a:bodyPr>
          <a:lstStyle/>
          <a:p>
            <a:pPr marL="0" marR="0" lvl="0" indent="0" algn="r" rtl="0">
              <a:spcBef>
                <a:spcPts val="0"/>
              </a:spcBef>
              <a:spcAft>
                <a:spcPts val="0"/>
              </a:spcAft>
              <a:buSzPct val="25000"/>
              <a:buNone/>
            </a:pPr>
            <a:r>
              <a:rPr lang="en-US" sz="675" b="0" i="0" u="none" strike="noStrike" cap="none" dirty="0">
                <a:solidFill>
                  <a:schemeClr val="bg1"/>
                </a:solidFill>
                <a:latin typeface="Century Gothic"/>
                <a:ea typeface="Century Gothic"/>
                <a:cs typeface="Century Gothic"/>
                <a:sym typeface="Century Gothic"/>
              </a:rPr>
              <a:t>BABSON COLLEGE</a:t>
            </a:r>
          </a:p>
        </p:txBody>
      </p:sp>
      <p:sp>
        <p:nvSpPr>
          <p:cNvPr id="9" name="Text Placeholder 5"/>
          <p:cNvSpPr>
            <a:spLocks noGrp="1"/>
          </p:cNvSpPr>
          <p:nvPr>
            <p:ph type="body" sz="quarter" idx="10" hasCustomPrompt="1"/>
          </p:nvPr>
        </p:nvSpPr>
        <p:spPr>
          <a:xfrm>
            <a:off x="400050" y="2283700"/>
            <a:ext cx="8286750" cy="3964700"/>
          </a:xfrm>
        </p:spPr>
        <p:txBody>
          <a:bodyPr>
            <a:noAutofit/>
          </a:bodyPr>
          <a:lstStyle>
            <a:lvl1pPr marL="0" indent="0">
              <a:spcBef>
                <a:spcPts val="0"/>
              </a:spcBef>
              <a:spcAft>
                <a:spcPts val="338"/>
              </a:spcAft>
              <a:buClrTx/>
              <a:buSzPct val="105000"/>
              <a:buFont typeface="Arial"/>
              <a:buNone/>
              <a:defRPr sz="1688">
                <a:solidFill>
                  <a:schemeClr val="bg1">
                    <a:lumMod val="50000"/>
                  </a:schemeClr>
                </a:solidFill>
              </a:defRPr>
            </a:lvl1pPr>
            <a:lvl2pPr>
              <a:defRPr sz="1125"/>
            </a:lvl2pPr>
            <a:lvl3pPr>
              <a:defRPr sz="1125"/>
            </a:lvl3pPr>
            <a:lvl4pPr>
              <a:defRPr sz="1125"/>
            </a:lvl4pPr>
            <a:lvl5pPr>
              <a:defRPr sz="1125"/>
            </a:lvl5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accumsan</a:t>
            </a:r>
            <a:r>
              <a:rPr lang="en-US" dirty="0"/>
              <a:t> </a:t>
            </a:r>
            <a:r>
              <a:rPr lang="en-US" dirty="0" err="1"/>
              <a:t>placerat</a:t>
            </a:r>
            <a:r>
              <a:rPr lang="en-US" dirty="0"/>
              <a:t> </a:t>
            </a:r>
            <a:r>
              <a:rPr lang="en-US" dirty="0" err="1"/>
              <a:t>erat</a:t>
            </a:r>
            <a:r>
              <a:rPr lang="en-US" dirty="0"/>
              <a:t> </a:t>
            </a:r>
            <a:r>
              <a:rPr lang="en-US" dirty="0" err="1"/>
              <a:t>ut</a:t>
            </a:r>
            <a:r>
              <a:rPr lang="en-US" dirty="0"/>
              <a:t> semper. </a:t>
            </a:r>
            <a:r>
              <a:rPr lang="en-US" dirty="0" err="1"/>
              <a:t>Aenean</a:t>
            </a:r>
            <a:r>
              <a:rPr lang="en-US" dirty="0"/>
              <a:t> </a:t>
            </a:r>
            <a:r>
              <a:rPr lang="en-US" dirty="0" err="1"/>
              <a:t>pharetra</a:t>
            </a:r>
            <a:r>
              <a:rPr lang="en-US" dirty="0"/>
              <a:t> </a:t>
            </a:r>
            <a:r>
              <a:rPr lang="en-US" dirty="0" err="1"/>
              <a:t>elit</a:t>
            </a:r>
            <a:r>
              <a:rPr lang="en-US" dirty="0"/>
              <a:t> </a:t>
            </a:r>
            <a:r>
              <a:rPr lang="en-US" dirty="0" err="1"/>
              <a:t>quis</a:t>
            </a:r>
            <a:r>
              <a:rPr lang="en-US" dirty="0"/>
              <a:t> </a:t>
            </a:r>
            <a:r>
              <a:rPr lang="en-US" dirty="0" err="1"/>
              <a:t>lorem</a:t>
            </a:r>
            <a:r>
              <a:rPr lang="en-US" dirty="0"/>
              <a:t> </a:t>
            </a:r>
            <a:r>
              <a:rPr lang="en-US" dirty="0" err="1"/>
              <a:t>sagittis</a:t>
            </a:r>
            <a:r>
              <a:rPr lang="en-US" dirty="0"/>
              <a:t>, vitae </a:t>
            </a:r>
            <a:r>
              <a:rPr lang="en-US" dirty="0" err="1"/>
              <a:t>sodales</a:t>
            </a:r>
            <a:r>
              <a:rPr lang="en-US" dirty="0"/>
              <a:t> </a:t>
            </a:r>
            <a:r>
              <a:rPr lang="en-US" dirty="0" err="1"/>
              <a:t>arcu</a:t>
            </a:r>
            <a:r>
              <a:rPr lang="en-US" dirty="0"/>
              <a:t> </a:t>
            </a:r>
            <a:r>
              <a:rPr lang="en-US" dirty="0" err="1"/>
              <a:t>elementum</a:t>
            </a:r>
            <a:r>
              <a:rPr lang="en-US" dirty="0"/>
              <a:t>.</a:t>
            </a:r>
          </a:p>
          <a:p>
            <a:endParaRPr lang="en-US" dirty="0"/>
          </a:p>
          <a:p>
            <a:r>
              <a:rPr lang="en-US" dirty="0" err="1"/>
              <a:t>Aliquam</a:t>
            </a:r>
            <a:r>
              <a:rPr lang="en-US" dirty="0"/>
              <a:t> nisi </a:t>
            </a:r>
            <a:r>
              <a:rPr lang="en-US" dirty="0" err="1"/>
              <a:t>erat</a:t>
            </a:r>
            <a:r>
              <a:rPr lang="en-US" dirty="0"/>
              <a:t>, </a:t>
            </a:r>
            <a:r>
              <a:rPr lang="en-US" dirty="0" err="1"/>
              <a:t>condimentum</a:t>
            </a:r>
            <a:r>
              <a:rPr lang="en-US" dirty="0"/>
              <a:t> ac </a:t>
            </a:r>
            <a:r>
              <a:rPr lang="en-US" dirty="0" err="1"/>
              <a:t>luctus</a:t>
            </a:r>
            <a:r>
              <a:rPr lang="en-US" dirty="0"/>
              <a:t> id, </a:t>
            </a:r>
            <a:r>
              <a:rPr lang="en-US" dirty="0" err="1"/>
              <a:t>pulvinar</a:t>
            </a:r>
            <a:r>
              <a:rPr lang="en-US" dirty="0"/>
              <a:t> non sem. </a:t>
            </a:r>
            <a:r>
              <a:rPr lang="en-US" dirty="0" err="1"/>
              <a:t>Phasellus</a:t>
            </a:r>
            <a:r>
              <a:rPr lang="en-US" dirty="0"/>
              <a:t> </a:t>
            </a:r>
            <a:r>
              <a:rPr lang="en-US" dirty="0" err="1"/>
              <a:t>felis</a:t>
            </a:r>
            <a:r>
              <a:rPr lang="en-US" dirty="0"/>
              <a:t> </a:t>
            </a:r>
            <a:r>
              <a:rPr lang="en-US" dirty="0" err="1"/>
              <a:t>orci</a:t>
            </a:r>
            <a:r>
              <a:rPr lang="en-US" dirty="0"/>
              <a:t>, dictum </a:t>
            </a:r>
            <a:r>
              <a:rPr lang="en-US" dirty="0" err="1"/>
              <a:t>vel</a:t>
            </a:r>
            <a:r>
              <a:rPr lang="en-US" dirty="0"/>
              <a:t> </a:t>
            </a:r>
            <a:r>
              <a:rPr lang="en-US" dirty="0" err="1"/>
              <a:t>nunc</a:t>
            </a:r>
            <a:r>
              <a:rPr lang="en-US" dirty="0"/>
              <a:t> </a:t>
            </a:r>
            <a:r>
              <a:rPr lang="en-US" dirty="0" err="1"/>
              <a:t>vel</a:t>
            </a:r>
            <a:r>
              <a:rPr lang="en-US" dirty="0"/>
              <a:t>, </a:t>
            </a:r>
            <a:r>
              <a:rPr lang="en-US" dirty="0" err="1"/>
              <a:t>euismod</a:t>
            </a:r>
            <a:r>
              <a:rPr lang="en-US" dirty="0"/>
              <a:t> </a:t>
            </a:r>
            <a:r>
              <a:rPr lang="en-US" dirty="0" err="1"/>
              <a:t>facilisis</a:t>
            </a:r>
            <a:r>
              <a:rPr lang="en-US" dirty="0"/>
              <a:t> dolor.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Suspendisse</a:t>
            </a:r>
            <a:r>
              <a:rPr lang="en-US" dirty="0"/>
              <a:t> in dui </a:t>
            </a:r>
            <a:r>
              <a:rPr lang="en-US" dirty="0" err="1"/>
              <a:t>pulvinar</a:t>
            </a:r>
            <a:r>
              <a:rPr lang="en-US" dirty="0"/>
              <a:t>, </a:t>
            </a:r>
            <a:r>
              <a:rPr lang="en-US" dirty="0" err="1"/>
              <a:t>egestas</a:t>
            </a:r>
            <a:r>
              <a:rPr lang="en-US" dirty="0"/>
              <a:t> </a:t>
            </a:r>
            <a:r>
              <a:rPr lang="en-US" dirty="0" err="1"/>
              <a:t>urna</a:t>
            </a:r>
            <a:r>
              <a:rPr lang="en-US" dirty="0"/>
              <a:t> et, </a:t>
            </a:r>
            <a:r>
              <a:rPr lang="en-US" dirty="0" err="1"/>
              <a:t>sollicitudin</a:t>
            </a:r>
            <a:r>
              <a:rPr lang="en-US" dirty="0"/>
              <a:t> ex.</a:t>
            </a:r>
          </a:p>
        </p:txBody>
      </p:sp>
      <p:sp>
        <p:nvSpPr>
          <p:cNvPr id="10" name="Text Placeholder 9"/>
          <p:cNvSpPr>
            <a:spLocks noGrp="1"/>
          </p:cNvSpPr>
          <p:nvPr>
            <p:ph type="body" sz="quarter" idx="11" hasCustomPrompt="1"/>
          </p:nvPr>
        </p:nvSpPr>
        <p:spPr>
          <a:xfrm>
            <a:off x="393304" y="1675873"/>
            <a:ext cx="8293496" cy="418418"/>
          </a:xfrm>
        </p:spPr>
        <p:txBody>
          <a:bodyPr vert="horz">
            <a:spAutoFit/>
          </a:bodyPr>
          <a:lstStyle>
            <a:lvl1pPr marL="100013" indent="0">
              <a:buFont typeface="Arial"/>
              <a:buNone/>
              <a:defRPr sz="1688" b="1">
                <a:solidFill>
                  <a:schemeClr val="bg1">
                    <a:lumMod val="50000"/>
                  </a:schemeClr>
                </a:solidFill>
              </a:defRPr>
            </a:lvl1pPr>
            <a:lvl2pPr marL="535781" indent="-192881">
              <a:buFont typeface="Arial"/>
              <a:buChar char="•"/>
              <a:defRPr sz="1350" baseline="0"/>
            </a:lvl2pPr>
            <a:lvl3pPr marL="778669" indent="-192881">
              <a:buFont typeface="Arial"/>
              <a:buChar char="•"/>
              <a:defRPr sz="1125"/>
            </a:lvl3pPr>
            <a:lvl4pPr marL="835819" indent="0">
              <a:buFont typeface="Arial"/>
              <a:buNone/>
              <a:defRPr sz="1350"/>
            </a:lvl4pPr>
            <a:lvl5pPr marL="1085850" indent="0">
              <a:buFont typeface="Arial"/>
              <a:buNone/>
              <a:defRPr sz="1125"/>
            </a:lvl5pPr>
          </a:lstStyle>
          <a:p>
            <a:pPr lvl="0"/>
            <a:r>
              <a:rPr lang="en-US" dirty="0"/>
              <a:t>Content Title</a:t>
            </a:r>
          </a:p>
        </p:txBody>
      </p:sp>
      <p:sp>
        <p:nvSpPr>
          <p:cNvPr id="11" name="Shape 60"/>
          <p:cNvSpPr txBox="1">
            <a:spLocks noGrp="1"/>
          </p:cNvSpPr>
          <p:nvPr>
            <p:ph type="ctrTitle" hasCustomPrompt="1"/>
          </p:nvPr>
        </p:nvSpPr>
        <p:spPr>
          <a:xfrm>
            <a:off x="187248" y="34946"/>
            <a:ext cx="6363571" cy="1227774"/>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2250" b="1" i="0" u="none" strike="noStrike" cap="none">
                <a:solidFill>
                  <a:schemeClr val="lt1"/>
                </a:solidFill>
                <a:latin typeface="Century Gothic"/>
                <a:ea typeface="Century Gothic"/>
                <a:cs typeface="Century Gothic"/>
                <a:sym typeface="Century Gothic"/>
              </a:defRPr>
            </a:lvl1pPr>
            <a:lvl2pPr marL="0" marR="0" lvl="1"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5pPr>
            <a:lvl6pPr marL="257175" marR="0" lvl="5"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6pPr>
            <a:lvl7pPr marL="514350" marR="0" lvl="6"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7pPr>
            <a:lvl8pPr marL="771525" marR="0" lvl="7"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8pPr>
            <a:lvl9pPr marL="1028700" marR="0" lvl="8" indent="0" algn="l" rtl="0">
              <a:lnSpc>
                <a:spcPct val="90000"/>
              </a:lnSpc>
              <a:spcBef>
                <a:spcPts val="0"/>
              </a:spcBef>
              <a:spcAft>
                <a:spcPts val="0"/>
              </a:spcAft>
              <a:buNone/>
              <a:defRPr sz="1800" b="0" i="0" u="none" strike="noStrike" cap="none">
                <a:solidFill>
                  <a:schemeClr val="dk1"/>
                </a:solidFill>
                <a:latin typeface="Century Gothic"/>
                <a:ea typeface="Century Gothic"/>
                <a:cs typeface="Century Gothic"/>
                <a:sym typeface="Century Gothic"/>
              </a:defRPr>
            </a:lvl9pPr>
          </a:lstStyle>
          <a:p>
            <a:r>
              <a:rPr lang="en-US" dirty="0"/>
              <a:t>Slide Title</a:t>
            </a:r>
            <a:endParaRPr dirty="0"/>
          </a:p>
        </p:txBody>
      </p:sp>
    </p:spTree>
    <p:extLst>
      <p:ext uri="{BB962C8B-B14F-4D97-AF65-F5344CB8AC3E}">
        <p14:creationId xmlns:p14="http://schemas.microsoft.com/office/powerpoint/2010/main" val="113275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9" Type="http://schemas.openxmlformats.org/officeDocument/2006/relationships/slideLayout" Target="../slideLayouts/slideLayout160.xml"/><Relationship Id="rId21" Type="http://schemas.openxmlformats.org/officeDocument/2006/relationships/slideLayout" Target="../slideLayouts/slideLayout142.xml"/><Relationship Id="rId34" Type="http://schemas.openxmlformats.org/officeDocument/2006/relationships/slideLayout" Target="../slideLayouts/slideLayout155.xml"/><Relationship Id="rId42" Type="http://schemas.openxmlformats.org/officeDocument/2006/relationships/slideLayout" Target="../slideLayouts/slideLayout163.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9" Type="http://schemas.openxmlformats.org/officeDocument/2006/relationships/slideLayout" Target="../slideLayouts/slideLayout150.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slideLayout" Target="../slideLayouts/slideLayout153.xml"/><Relationship Id="rId37" Type="http://schemas.openxmlformats.org/officeDocument/2006/relationships/slideLayout" Target="../slideLayouts/slideLayout158.xml"/><Relationship Id="rId40" Type="http://schemas.openxmlformats.org/officeDocument/2006/relationships/slideLayout" Target="../slideLayouts/slideLayout161.xml"/><Relationship Id="rId45" Type="http://schemas.openxmlformats.org/officeDocument/2006/relationships/theme" Target="../theme/theme10.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36" Type="http://schemas.openxmlformats.org/officeDocument/2006/relationships/slideLayout" Target="../slideLayouts/slideLayout157.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slideLayout" Target="../slideLayouts/slideLayout152.xml"/><Relationship Id="rId44" Type="http://schemas.openxmlformats.org/officeDocument/2006/relationships/slideLayout" Target="../slideLayouts/slideLayout165.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slideLayout" Target="../slideLayouts/slideLayout151.xml"/><Relationship Id="rId35" Type="http://schemas.openxmlformats.org/officeDocument/2006/relationships/slideLayout" Target="../slideLayouts/slideLayout156.xml"/><Relationship Id="rId43" Type="http://schemas.openxmlformats.org/officeDocument/2006/relationships/slideLayout" Target="../slideLayouts/slideLayout164.xml"/><Relationship Id="rId8" Type="http://schemas.openxmlformats.org/officeDocument/2006/relationships/slideLayout" Target="../slideLayouts/slideLayout129.xml"/><Relationship Id="rId3" Type="http://schemas.openxmlformats.org/officeDocument/2006/relationships/slideLayout" Target="../slideLayouts/slideLayout124.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slideLayout" Target="../slideLayouts/slideLayout154.xml"/><Relationship Id="rId38" Type="http://schemas.openxmlformats.org/officeDocument/2006/relationships/slideLayout" Target="../slideLayouts/slideLayout159.xml"/><Relationship Id="rId46" Type="http://schemas.openxmlformats.org/officeDocument/2006/relationships/image" Target="../media/image1.jpg"/><Relationship Id="rId20" Type="http://schemas.openxmlformats.org/officeDocument/2006/relationships/slideLayout" Target="../slideLayouts/slideLayout141.xml"/><Relationship Id="rId41" Type="http://schemas.openxmlformats.org/officeDocument/2006/relationships/slideLayout" Target="../slideLayouts/slideLayout1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39.gif"/><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1.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theme" Target="../theme/theme12.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6" Type="http://schemas.openxmlformats.org/officeDocument/2006/relationships/theme" Target="../theme/theme13.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2.xml"/><Relationship Id="rId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12.jp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2.jp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8.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3860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047278843"/>
      </p:ext>
    </p:extLst>
  </p:cSld>
  <p:clrMap bg1="lt1" tx1="dk1" bg2="lt2" tx2="dk2" accent1="accent1" accent2="accent2" accent3="accent3" accent4="accent4" accent5="accent5" accent6="accent6" hlink="hlink" folHlink="folHlink"/>
  <p:sldLayoutIdLst>
    <p:sldLayoutId id="2147483691" r:id="rId1"/>
    <p:sldLayoutId id="2147483690" r:id="rId2"/>
    <p:sldLayoutId id="2147483680" r:id="rId3"/>
    <p:sldLayoutId id="2147483696" r:id="rId4"/>
    <p:sldLayoutId id="2147483703" r:id="rId5"/>
    <p:sldLayoutId id="2147483700" r:id="rId6"/>
    <p:sldLayoutId id="2147483706" r:id="rId7"/>
    <p:sldLayoutId id="2147483709" r:id="rId8"/>
    <p:sldLayoutId id="2147483697" r:id="rId9"/>
    <p:sldLayoutId id="2147483699" r:id="rId10"/>
    <p:sldLayoutId id="2147483698" r:id="rId11"/>
    <p:sldLayoutId id="2147483692" r:id="rId12"/>
    <p:sldLayoutId id="2147483694" r:id="rId13"/>
    <p:sldLayoutId id="2147483704" r:id="rId14"/>
    <p:sldLayoutId id="2147483701" r:id="rId15"/>
    <p:sldLayoutId id="2147483707" r:id="rId16"/>
    <p:sldLayoutId id="2147483710" r:id="rId17"/>
    <p:sldLayoutId id="2147483711" r:id="rId18"/>
    <p:sldLayoutId id="2147483693" r:id="rId19"/>
    <p:sldLayoutId id="2147483695" r:id="rId20"/>
    <p:sldLayoutId id="2147483705" r:id="rId21"/>
    <p:sldLayoutId id="2147483702" r:id="rId22"/>
    <p:sldLayoutId id="2147483708" r:id="rId23"/>
    <p:sldLayoutId id="2147483712" r:id="rId24"/>
    <p:sldLayoutId id="2147483713" r:id="rId25"/>
    <p:sldLayoutId id="2147483679" r:id="rId26"/>
    <p:sldLayoutId id="2147483681" r:id="rId27"/>
    <p:sldLayoutId id="2147483715" r:id="rId28"/>
  </p:sldLayoutIdLst>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3860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00658361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 id="2147484028" r:id="rId21"/>
    <p:sldLayoutId id="2147484029" r:id="rId22"/>
    <p:sldLayoutId id="2147484030" r:id="rId23"/>
    <p:sldLayoutId id="2147484031" r:id="rId24"/>
    <p:sldLayoutId id="2147484032" r:id="rId25"/>
    <p:sldLayoutId id="2147484033" r:id="rId26"/>
    <p:sldLayoutId id="2147484034" r:id="rId27"/>
    <p:sldLayoutId id="2147484035" r:id="rId28"/>
    <p:sldLayoutId id="2147484036" r:id="rId29"/>
    <p:sldLayoutId id="2147484037" r:id="rId30"/>
    <p:sldLayoutId id="2147484038" r:id="rId31"/>
    <p:sldLayoutId id="2147484039" r:id="rId32"/>
    <p:sldLayoutId id="2147484040" r:id="rId33"/>
    <p:sldLayoutId id="2147484041" r:id="rId34"/>
    <p:sldLayoutId id="2147484042" r:id="rId35"/>
    <p:sldLayoutId id="2147484043" r:id="rId36"/>
    <p:sldLayoutId id="2147484044" r:id="rId37"/>
    <p:sldLayoutId id="2147484045" r:id="rId38"/>
    <p:sldLayoutId id="2147484046" r:id="rId39"/>
    <p:sldLayoutId id="2147484047" r:id="rId40"/>
    <p:sldLayoutId id="2147484048" r:id="rId41"/>
    <p:sldLayoutId id="2147484049" r:id="rId42"/>
    <p:sldLayoutId id="2147484050" r:id="rId43"/>
    <p:sldLayoutId id="2147484051" r:id="rId44"/>
  </p:sldLayoutIdLst>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6" name="Rectangle 4"/>
          <p:cNvSpPr>
            <a:spLocks noChangeArrowheads="1"/>
          </p:cNvSpPr>
          <p:nvPr/>
        </p:nvSpPr>
        <p:spPr bwMode="ltGray">
          <a:xfrm>
            <a:off x="0" y="1173163"/>
            <a:ext cx="8686800" cy="122237"/>
          </a:xfrm>
          <a:prstGeom prst="rect">
            <a:avLst/>
          </a:prstGeom>
          <a:solidFill>
            <a:schemeClr val="bg2">
              <a:alpha val="50000"/>
            </a:schemeClr>
          </a:solidFill>
          <a:ln w="9525">
            <a:noFill/>
            <a:miter lim="800000"/>
            <a:headEnd/>
            <a:tailEnd/>
          </a:ln>
        </p:spPr>
        <p:txBody>
          <a:bodyPr wrap="none" anchor="ctr"/>
          <a:lstStyle/>
          <a:p>
            <a:pPr>
              <a:defRPr/>
            </a:pPr>
            <a:endParaRPr lang="en-US"/>
          </a:p>
        </p:txBody>
      </p:sp>
      <p:sp>
        <p:nvSpPr>
          <p:cNvPr id="3077" name="Rectangle 5"/>
          <p:cNvSpPr>
            <a:spLocks noGrp="1" noChangeArrowheads="1"/>
          </p:cNvSpPr>
          <p:nvPr>
            <p:ph type="title"/>
          </p:nvPr>
        </p:nvSpPr>
        <p:spPr bwMode="auto">
          <a:xfrm>
            <a:off x="838200" y="533400"/>
            <a:ext cx="7772400" cy="609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2" name="Rectangle 6"/>
          <p:cNvSpPr>
            <a:spLocks noGrp="1" noChangeArrowheads="1"/>
          </p:cNvSpPr>
          <p:nvPr>
            <p:ph type="body" idx="1"/>
          </p:nvPr>
        </p:nvSpPr>
        <p:spPr bwMode="auto">
          <a:xfrm>
            <a:off x="990600" y="1371600"/>
            <a:ext cx="7620000" cy="4541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5" name="Rectangle 3"/>
          <p:cNvSpPr>
            <a:spLocks noChangeArrowheads="1"/>
          </p:cNvSpPr>
          <p:nvPr/>
        </p:nvSpPr>
        <p:spPr bwMode="ltGray">
          <a:xfrm>
            <a:off x="0" y="0"/>
            <a:ext cx="825500" cy="6858000"/>
          </a:xfrm>
          <a:prstGeom prst="rect">
            <a:avLst/>
          </a:prstGeom>
          <a:gradFill rotWithShape="0">
            <a:gsLst>
              <a:gs pos="0">
                <a:srgbClr val="00543D">
                  <a:gamma/>
                  <a:tint val="66667"/>
                  <a:invGamma/>
                </a:srgbClr>
              </a:gs>
              <a:gs pos="100000">
                <a:srgbClr val="00543D"/>
              </a:gs>
            </a:gsLst>
            <a:lin ang="5400000" scaled="1"/>
          </a:gradFill>
          <a:ln w="9525">
            <a:noFill/>
            <a:miter lim="800000"/>
            <a:headEnd/>
            <a:tailEnd/>
          </a:ln>
        </p:spPr>
        <p:txBody>
          <a:bodyPr wrap="none" anchor="ctr"/>
          <a:lstStyle/>
          <a:p>
            <a:pPr>
              <a:defRPr/>
            </a:pPr>
            <a:endParaRPr lang="en-US"/>
          </a:p>
        </p:txBody>
      </p:sp>
      <p:pic>
        <p:nvPicPr>
          <p:cNvPr id="7" name="Picture 6" descr="logo_babson_grad_hdr.gif"/>
          <p:cNvPicPr>
            <a:picLocks noChangeAspect="1"/>
          </p:cNvPicPr>
          <p:nvPr/>
        </p:nvPicPr>
        <p:blipFill>
          <a:blip r:embed="rId13" cstate="print"/>
          <a:stretch>
            <a:fillRect/>
          </a:stretch>
        </p:blipFill>
        <p:spPr>
          <a:xfrm>
            <a:off x="7858125" y="5868266"/>
            <a:ext cx="1285875" cy="809625"/>
          </a:xfrm>
          <a:prstGeom prst="rect">
            <a:avLst/>
          </a:prstGeom>
        </p:spPr>
      </p:pic>
    </p:spTree>
    <p:extLst>
      <p:ext uri="{BB962C8B-B14F-4D97-AF65-F5344CB8AC3E}">
        <p14:creationId xmlns:p14="http://schemas.microsoft.com/office/powerpoint/2010/main" val="3828638258"/>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ransition advClick="0"/>
  <p:txStyles>
    <p:titleStyle>
      <a:lvl1pPr algn="l" rtl="0" eaLnBrk="0" fontAlgn="base" hangingPunct="0">
        <a:spcBef>
          <a:spcPct val="0"/>
        </a:spcBef>
        <a:spcAft>
          <a:spcPct val="0"/>
        </a:spcAft>
        <a:defRPr sz="3200" b="1">
          <a:solidFill>
            <a:srgbClr val="00543D"/>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rgbClr val="00543D"/>
          </a:solidFill>
          <a:effectLst>
            <a:outerShdw blurRad="38100" dist="38100" dir="2700000" algn="tl">
              <a:srgbClr val="C0C0C0"/>
            </a:outerShdw>
          </a:effectLst>
          <a:latin typeface="Times New Roman" pitchFamily="18" charset="0"/>
        </a:defRPr>
      </a:lvl2pPr>
      <a:lvl3pPr algn="l" rtl="0" eaLnBrk="0" fontAlgn="base" hangingPunct="0">
        <a:spcBef>
          <a:spcPct val="0"/>
        </a:spcBef>
        <a:spcAft>
          <a:spcPct val="0"/>
        </a:spcAft>
        <a:defRPr sz="3200" b="1">
          <a:solidFill>
            <a:srgbClr val="00543D"/>
          </a:solidFill>
          <a:effectLst>
            <a:outerShdw blurRad="38100" dist="38100" dir="2700000" algn="tl">
              <a:srgbClr val="C0C0C0"/>
            </a:outerShdw>
          </a:effectLst>
          <a:latin typeface="Times New Roman" pitchFamily="18" charset="0"/>
        </a:defRPr>
      </a:lvl3pPr>
      <a:lvl4pPr algn="l" rtl="0" eaLnBrk="0" fontAlgn="base" hangingPunct="0">
        <a:spcBef>
          <a:spcPct val="0"/>
        </a:spcBef>
        <a:spcAft>
          <a:spcPct val="0"/>
        </a:spcAft>
        <a:defRPr sz="3200" b="1">
          <a:solidFill>
            <a:srgbClr val="00543D"/>
          </a:solidFill>
          <a:effectLst>
            <a:outerShdw blurRad="38100" dist="38100" dir="2700000" algn="tl">
              <a:srgbClr val="C0C0C0"/>
            </a:outerShdw>
          </a:effectLst>
          <a:latin typeface="Times New Roman" pitchFamily="18" charset="0"/>
        </a:defRPr>
      </a:lvl4pPr>
      <a:lvl5pPr algn="l" rtl="0" eaLnBrk="0" fontAlgn="base" hangingPunct="0">
        <a:spcBef>
          <a:spcPct val="0"/>
        </a:spcBef>
        <a:spcAft>
          <a:spcPct val="0"/>
        </a:spcAft>
        <a:defRPr sz="3200" b="1">
          <a:solidFill>
            <a:srgbClr val="00543D"/>
          </a:solidFill>
          <a:effectLst>
            <a:outerShdw blurRad="38100" dist="38100" dir="2700000" algn="tl">
              <a:srgbClr val="C0C0C0"/>
            </a:outerShdw>
          </a:effectLst>
          <a:latin typeface="Times New Roman" pitchFamily="18" charset="0"/>
        </a:defRPr>
      </a:lvl5pPr>
      <a:lvl6pPr marL="457200" algn="l" rtl="0" eaLnBrk="0" fontAlgn="base" hangingPunct="0">
        <a:spcBef>
          <a:spcPct val="0"/>
        </a:spcBef>
        <a:spcAft>
          <a:spcPct val="0"/>
        </a:spcAft>
        <a:defRPr sz="3200" b="1">
          <a:solidFill>
            <a:srgbClr val="00543D"/>
          </a:solidFill>
          <a:effectLst>
            <a:outerShdw blurRad="38100" dist="38100" dir="2700000" algn="tl">
              <a:srgbClr val="C0C0C0"/>
            </a:outerShdw>
          </a:effectLst>
          <a:latin typeface="Times New Roman" pitchFamily="18" charset="0"/>
        </a:defRPr>
      </a:lvl6pPr>
      <a:lvl7pPr marL="914400" algn="l" rtl="0" eaLnBrk="0" fontAlgn="base" hangingPunct="0">
        <a:spcBef>
          <a:spcPct val="0"/>
        </a:spcBef>
        <a:spcAft>
          <a:spcPct val="0"/>
        </a:spcAft>
        <a:defRPr sz="3200" b="1">
          <a:solidFill>
            <a:srgbClr val="00543D"/>
          </a:solidFill>
          <a:effectLst>
            <a:outerShdw blurRad="38100" dist="38100" dir="2700000" algn="tl">
              <a:srgbClr val="C0C0C0"/>
            </a:outerShdw>
          </a:effectLst>
          <a:latin typeface="Times New Roman" pitchFamily="18" charset="0"/>
        </a:defRPr>
      </a:lvl7pPr>
      <a:lvl8pPr marL="1371600" algn="l" rtl="0" eaLnBrk="0" fontAlgn="base" hangingPunct="0">
        <a:spcBef>
          <a:spcPct val="0"/>
        </a:spcBef>
        <a:spcAft>
          <a:spcPct val="0"/>
        </a:spcAft>
        <a:defRPr sz="3200" b="1">
          <a:solidFill>
            <a:srgbClr val="00543D"/>
          </a:solidFill>
          <a:effectLst>
            <a:outerShdw blurRad="38100" dist="38100" dir="2700000" algn="tl">
              <a:srgbClr val="C0C0C0"/>
            </a:outerShdw>
          </a:effectLst>
          <a:latin typeface="Times New Roman" pitchFamily="18" charset="0"/>
        </a:defRPr>
      </a:lvl8pPr>
      <a:lvl9pPr marL="1828800" algn="l" rtl="0" eaLnBrk="0" fontAlgn="base" hangingPunct="0">
        <a:spcBef>
          <a:spcPct val="0"/>
        </a:spcBef>
        <a:spcAft>
          <a:spcPct val="0"/>
        </a:spcAft>
        <a:defRPr sz="3200" b="1">
          <a:solidFill>
            <a:srgbClr val="00543D"/>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1"/>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000" b="1">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b="1">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Char char="»"/>
        <a:defRPr>
          <a:solidFill>
            <a:schemeClr val="tx1"/>
          </a:solidFill>
          <a:latin typeface="+mn-lt"/>
        </a:defRPr>
      </a:lvl6pPr>
      <a:lvl7pPr marL="2971800" indent="-228600" algn="l" rtl="0" eaLnBrk="0" fontAlgn="base" hangingPunct="0">
        <a:spcBef>
          <a:spcPct val="20000"/>
        </a:spcBef>
        <a:spcAft>
          <a:spcPct val="0"/>
        </a:spcAft>
        <a:buClr>
          <a:schemeClr val="tx1"/>
        </a:buClr>
        <a:buChar char="»"/>
        <a:defRPr>
          <a:solidFill>
            <a:schemeClr val="tx1"/>
          </a:solidFill>
          <a:latin typeface="+mn-lt"/>
        </a:defRPr>
      </a:lvl7pPr>
      <a:lvl8pPr marL="3429000" indent="-228600" algn="l" rtl="0" eaLnBrk="0" fontAlgn="base" hangingPunct="0">
        <a:spcBef>
          <a:spcPct val="20000"/>
        </a:spcBef>
        <a:spcAft>
          <a:spcPct val="0"/>
        </a:spcAft>
        <a:buClr>
          <a:schemeClr val="tx1"/>
        </a:buClr>
        <a:buChar char="»"/>
        <a:defRPr>
          <a:solidFill>
            <a:schemeClr val="tx1"/>
          </a:solidFill>
          <a:latin typeface="+mn-lt"/>
        </a:defRPr>
      </a:lvl8pPr>
      <a:lvl9pPr marL="3886200" indent="-228600" algn="l" rtl="0" eaLnBrk="0" fontAlgn="base" hangingPunct="0">
        <a:spcBef>
          <a:spcPct val="20000"/>
        </a:spcBef>
        <a:spcAft>
          <a:spcPct val="0"/>
        </a:spcAft>
        <a:buClr>
          <a:schemeClr val="tx1"/>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ACE68E-C450-40AC-947C-1A126CC6335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94B2A0D-F9DA-4B5D-9F47-466BDB987D4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2847E93-A7A9-4BAF-B18F-3C50C0DB923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58C5251-7E5E-41ED-A4FD-4C813F6BE36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4F9BED2-BFE2-428A-9459-E485436B69F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D5EFA13-7F7D-4DFB-8757-6A908D6CED66}" type="slidenum">
              <a:rPr lang="en-US" altLang="en-US"/>
              <a:pPr/>
              <a:t>‹#›</a:t>
            </a:fld>
            <a:endParaRPr lang="en-US" altLang="en-US"/>
          </a:p>
        </p:txBody>
      </p:sp>
    </p:spTree>
    <p:extLst>
      <p:ext uri="{BB962C8B-B14F-4D97-AF65-F5344CB8AC3E}">
        <p14:creationId xmlns:p14="http://schemas.microsoft.com/office/powerpoint/2010/main" val="2056246205"/>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 id="2147484090" r:id="rId14"/>
    <p:sldLayoutId id="2147484091" r:id="rId15"/>
    <p:sldLayoutId id="2147484092" r:id="rId16"/>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7AB9B4-DC2F-4B63-B7C8-80EA07FF2703}" type="datetimeFigureOut">
              <a:rPr lang="en-US" smtClean="0"/>
              <a:t>3/20/2021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5028E9-0DA1-4F50-BA61-5061C6866B5B}" type="slidenum">
              <a:rPr lang="en-US" smtClean="0"/>
              <a:t>‹#›</a:t>
            </a:fld>
            <a:endParaRPr lang="en-US"/>
          </a:p>
        </p:txBody>
      </p:sp>
    </p:spTree>
    <p:extLst>
      <p:ext uri="{BB962C8B-B14F-4D97-AF65-F5344CB8AC3E}">
        <p14:creationId xmlns:p14="http://schemas.microsoft.com/office/powerpoint/2010/main" val="2391830400"/>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 id="2147484108"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41223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8" r:id="rId3"/>
    <p:sldLayoutId id="2147483749" r:id="rId4"/>
  </p:sldLayoutIdLst>
  <p:txStyles>
    <p:titleStyle>
      <a:lvl1pPr algn="l" defTabSz="342900" rtl="0" eaLnBrk="1" latinLnBrk="0" hangingPunct="1">
        <a:spcBef>
          <a:spcPct val="0"/>
        </a:spcBef>
        <a:buNone/>
        <a:defRPr sz="3000" kern="1200">
          <a:solidFill>
            <a:schemeClr val="bg1"/>
          </a:solidFill>
          <a:latin typeface="+mj-lt"/>
          <a:ea typeface="+mj-ea"/>
          <a:cs typeface="+mj-cs"/>
        </a:defRPr>
      </a:lvl1pPr>
    </p:titleStyle>
    <p:bodyStyle>
      <a:lvl1pPr marL="257175" indent="-257175" algn="l" defTabSz="342900" rtl="0" eaLnBrk="1" latinLnBrk="0" hangingPunct="1">
        <a:spcBef>
          <a:spcPct val="20000"/>
        </a:spcBef>
        <a:buClr>
          <a:srgbClr val="DDD055"/>
        </a:buClr>
        <a:buSzPct val="99000"/>
        <a:buFont typeface="Wingdings" charset="2"/>
        <a:buChar char="§"/>
        <a:defRPr sz="2400" kern="1200">
          <a:solidFill>
            <a:schemeClr val="tx1">
              <a:lumMod val="50000"/>
              <a:lumOff val="50000"/>
            </a:schemeClr>
          </a:solidFill>
          <a:latin typeface="+mn-lt"/>
          <a:ea typeface="+mn-ea"/>
          <a:cs typeface="+mn-cs"/>
        </a:defRPr>
      </a:lvl1pPr>
      <a:lvl2pPr marL="557213" indent="-214313" algn="l" defTabSz="342900" rtl="0" eaLnBrk="1" latinLnBrk="0" hangingPunct="1">
        <a:spcBef>
          <a:spcPct val="20000"/>
        </a:spcBef>
        <a:buClr>
          <a:srgbClr val="DDD055"/>
        </a:buClr>
        <a:buSzPct val="99000"/>
        <a:buFont typeface="Wingdings" charset="2"/>
        <a:buChar char="§"/>
        <a:defRPr sz="2100" kern="1200">
          <a:solidFill>
            <a:schemeClr val="tx1">
              <a:lumMod val="50000"/>
              <a:lumOff val="50000"/>
            </a:schemeClr>
          </a:solidFill>
          <a:latin typeface="+mn-lt"/>
          <a:ea typeface="+mn-ea"/>
          <a:cs typeface="+mn-cs"/>
        </a:defRPr>
      </a:lvl2pPr>
      <a:lvl3pPr marL="857250" indent="-171450" algn="l" defTabSz="342900" rtl="0" eaLnBrk="1" latinLnBrk="0" hangingPunct="1">
        <a:spcBef>
          <a:spcPct val="20000"/>
        </a:spcBef>
        <a:buClr>
          <a:srgbClr val="DDD055"/>
        </a:buClr>
        <a:buSzPct val="99000"/>
        <a:buFont typeface="Wingdings" charset="2"/>
        <a:buChar char="§"/>
        <a:defRPr sz="1800" kern="1200">
          <a:solidFill>
            <a:schemeClr val="tx1">
              <a:lumMod val="50000"/>
              <a:lumOff val="50000"/>
            </a:schemeClr>
          </a:solidFill>
          <a:latin typeface="+mn-lt"/>
          <a:ea typeface="+mn-ea"/>
          <a:cs typeface="+mn-cs"/>
        </a:defRPr>
      </a:lvl3pPr>
      <a:lvl4pPr marL="1200150" indent="-171450" algn="l" defTabSz="342900" rtl="0" eaLnBrk="1" latinLnBrk="0" hangingPunct="1">
        <a:spcBef>
          <a:spcPct val="20000"/>
        </a:spcBef>
        <a:buClr>
          <a:srgbClr val="DDD055"/>
        </a:buClr>
        <a:buSzPct val="99000"/>
        <a:buFont typeface="Wingdings" charset="2"/>
        <a:buChar char="§"/>
        <a:defRPr sz="1500" kern="1200">
          <a:solidFill>
            <a:schemeClr val="tx1">
              <a:lumMod val="50000"/>
              <a:lumOff val="50000"/>
            </a:schemeClr>
          </a:solidFill>
          <a:latin typeface="+mn-lt"/>
          <a:ea typeface="+mn-ea"/>
          <a:cs typeface="+mn-cs"/>
        </a:defRPr>
      </a:lvl4pPr>
      <a:lvl5pPr marL="1543050" indent="-171450" algn="l" defTabSz="342900" rtl="0" eaLnBrk="1" latinLnBrk="0" hangingPunct="1">
        <a:spcBef>
          <a:spcPct val="20000"/>
        </a:spcBef>
        <a:buClr>
          <a:srgbClr val="DDD055"/>
        </a:buClr>
        <a:buSzPct val="99000"/>
        <a:buFont typeface="Wingdings" charset="2"/>
        <a:buChar char="§"/>
        <a:defRPr sz="1500" kern="1200">
          <a:solidFill>
            <a:schemeClr val="tx1">
              <a:lumMod val="50000"/>
              <a:lumOff val="50000"/>
            </a:schemeClr>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525254-8ECA-4F95-A648-354253C350C8}" type="datetimeFigureOut">
              <a:rPr lang="en-US" smtClean="0"/>
              <a:t>3/20/2021</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C9E07-D5B5-4487-AED2-4DC5C09D08C5}" type="slidenum">
              <a:rPr lang="en-US" smtClean="0"/>
              <a:t>‹#›</a:t>
            </a:fld>
            <a:endParaRPr lang="en-US"/>
          </a:p>
        </p:txBody>
      </p:sp>
    </p:spTree>
    <p:extLst>
      <p:ext uri="{BB962C8B-B14F-4D97-AF65-F5344CB8AC3E}">
        <p14:creationId xmlns:p14="http://schemas.microsoft.com/office/powerpoint/2010/main" val="345456449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0386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278520477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Lst>
  <p:txStyles>
    <p:titleStyle>
      <a:lvl1pPr algn="ctr" rtl="0" eaLnBrk="1" fontAlgn="base" hangingPunct="1">
        <a:spcBef>
          <a:spcPct val="0"/>
        </a:spcBef>
        <a:spcAft>
          <a:spcPct val="0"/>
        </a:spcAft>
        <a:defRPr sz="3600" b="1" i="0" kern="1200" cap="all">
          <a:solidFill>
            <a:schemeClr val="tx1"/>
          </a:solidFill>
          <a:latin typeface="Arial Narrow"/>
          <a:ea typeface="ＭＳ Ｐゴシック" charset="0"/>
          <a:cs typeface="Arial Narrow"/>
        </a:defRPr>
      </a:lvl1pPr>
      <a:lvl2pPr algn="ctr" rtl="0" eaLnBrk="1" fontAlgn="base" hangingPunct="1">
        <a:spcBef>
          <a:spcPct val="0"/>
        </a:spcBef>
        <a:spcAft>
          <a:spcPct val="0"/>
        </a:spcAft>
        <a:defRPr sz="3600">
          <a:solidFill>
            <a:schemeClr val="tx1"/>
          </a:solidFill>
          <a:latin typeface="Calibri" charset="0"/>
          <a:ea typeface="ＭＳ Ｐゴシック" charset="0"/>
        </a:defRPr>
      </a:lvl2pPr>
      <a:lvl3pPr algn="ctr" rtl="0" eaLnBrk="1" fontAlgn="base" hangingPunct="1">
        <a:spcBef>
          <a:spcPct val="0"/>
        </a:spcBef>
        <a:spcAft>
          <a:spcPct val="0"/>
        </a:spcAft>
        <a:defRPr sz="3600">
          <a:solidFill>
            <a:schemeClr val="tx1"/>
          </a:solidFill>
          <a:latin typeface="Calibri" charset="0"/>
          <a:ea typeface="ＭＳ Ｐゴシック" charset="0"/>
        </a:defRPr>
      </a:lvl3pPr>
      <a:lvl4pPr algn="ctr" rtl="0" eaLnBrk="1" fontAlgn="base" hangingPunct="1">
        <a:spcBef>
          <a:spcPct val="0"/>
        </a:spcBef>
        <a:spcAft>
          <a:spcPct val="0"/>
        </a:spcAft>
        <a:defRPr sz="3600">
          <a:solidFill>
            <a:schemeClr val="tx1"/>
          </a:solidFill>
          <a:latin typeface="Calibri" charset="0"/>
          <a:ea typeface="ＭＳ Ｐゴシック" charset="0"/>
        </a:defRPr>
      </a:lvl4pPr>
      <a:lvl5pPr algn="ctr" rtl="0" eaLnBrk="1" fontAlgn="base" hangingPunct="1">
        <a:spcBef>
          <a:spcPct val="0"/>
        </a:spcBef>
        <a:spcAft>
          <a:spcPct val="0"/>
        </a:spcAft>
        <a:defRPr sz="3600">
          <a:solidFill>
            <a:schemeClr val="tx1"/>
          </a:solidFill>
          <a:latin typeface="Calibri" charset="0"/>
          <a:ea typeface="ＭＳ Ｐゴシック" charset="0"/>
        </a:defRPr>
      </a:lvl5pPr>
      <a:lvl6pPr marL="457200" algn="ctr" rtl="0" eaLnBrk="1" fontAlgn="base" hangingPunct="1">
        <a:spcBef>
          <a:spcPct val="0"/>
        </a:spcBef>
        <a:spcAft>
          <a:spcPct val="0"/>
        </a:spcAft>
        <a:defRPr sz="3600">
          <a:solidFill>
            <a:schemeClr val="tx1"/>
          </a:solidFill>
          <a:latin typeface="Calibri" charset="0"/>
          <a:ea typeface="ＭＳ Ｐゴシック" charset="0"/>
        </a:defRPr>
      </a:lvl6pPr>
      <a:lvl7pPr marL="914400" algn="ctr" rtl="0" eaLnBrk="1" fontAlgn="base" hangingPunct="1">
        <a:spcBef>
          <a:spcPct val="0"/>
        </a:spcBef>
        <a:spcAft>
          <a:spcPct val="0"/>
        </a:spcAft>
        <a:defRPr sz="3600">
          <a:solidFill>
            <a:schemeClr val="tx1"/>
          </a:solidFill>
          <a:latin typeface="Calibri" charset="0"/>
          <a:ea typeface="ＭＳ Ｐゴシック" charset="0"/>
        </a:defRPr>
      </a:lvl7pPr>
      <a:lvl8pPr marL="1371600" algn="ctr" rtl="0" eaLnBrk="1" fontAlgn="base" hangingPunct="1">
        <a:spcBef>
          <a:spcPct val="0"/>
        </a:spcBef>
        <a:spcAft>
          <a:spcPct val="0"/>
        </a:spcAft>
        <a:defRPr sz="3600">
          <a:solidFill>
            <a:schemeClr val="tx1"/>
          </a:solidFill>
          <a:latin typeface="Calibri" charset="0"/>
          <a:ea typeface="ＭＳ Ｐゴシック" charset="0"/>
        </a:defRPr>
      </a:lvl8pPr>
      <a:lvl9pPr marL="1828800" algn="ctr" rtl="0" eaLnBrk="1" fontAlgn="base" hangingPunct="1">
        <a:spcBef>
          <a:spcPct val="0"/>
        </a:spcBef>
        <a:spcAft>
          <a:spcPct val="0"/>
        </a:spcAft>
        <a:defRPr sz="3600">
          <a:solidFill>
            <a:schemeClr val="tx1"/>
          </a:solidFill>
          <a:latin typeface="Calibri" charset="0"/>
          <a:ea typeface="ＭＳ Ｐゴシック"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0386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405219358"/>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3" r:id="rId13"/>
  </p:sldLayoutIdLst>
  <p:txStyles>
    <p:titleStyle>
      <a:lvl1pPr algn="ctr" rtl="0" eaLnBrk="1" fontAlgn="base" hangingPunct="1">
        <a:spcBef>
          <a:spcPct val="0"/>
        </a:spcBef>
        <a:spcAft>
          <a:spcPct val="0"/>
        </a:spcAft>
        <a:defRPr sz="3600" b="1" i="0" kern="1200" cap="all">
          <a:solidFill>
            <a:schemeClr val="tx1"/>
          </a:solidFill>
          <a:latin typeface="Arial Narrow"/>
          <a:ea typeface="ＭＳ Ｐゴシック" charset="0"/>
          <a:cs typeface="Arial Narrow"/>
        </a:defRPr>
      </a:lvl1pPr>
      <a:lvl2pPr algn="ctr" rtl="0" eaLnBrk="1" fontAlgn="base" hangingPunct="1">
        <a:spcBef>
          <a:spcPct val="0"/>
        </a:spcBef>
        <a:spcAft>
          <a:spcPct val="0"/>
        </a:spcAft>
        <a:defRPr sz="3600">
          <a:solidFill>
            <a:schemeClr val="tx1"/>
          </a:solidFill>
          <a:latin typeface="Calibri" charset="0"/>
          <a:ea typeface="ＭＳ Ｐゴシック" charset="0"/>
        </a:defRPr>
      </a:lvl2pPr>
      <a:lvl3pPr algn="ctr" rtl="0" eaLnBrk="1" fontAlgn="base" hangingPunct="1">
        <a:spcBef>
          <a:spcPct val="0"/>
        </a:spcBef>
        <a:spcAft>
          <a:spcPct val="0"/>
        </a:spcAft>
        <a:defRPr sz="3600">
          <a:solidFill>
            <a:schemeClr val="tx1"/>
          </a:solidFill>
          <a:latin typeface="Calibri" charset="0"/>
          <a:ea typeface="ＭＳ Ｐゴシック" charset="0"/>
        </a:defRPr>
      </a:lvl3pPr>
      <a:lvl4pPr algn="ctr" rtl="0" eaLnBrk="1" fontAlgn="base" hangingPunct="1">
        <a:spcBef>
          <a:spcPct val="0"/>
        </a:spcBef>
        <a:spcAft>
          <a:spcPct val="0"/>
        </a:spcAft>
        <a:defRPr sz="3600">
          <a:solidFill>
            <a:schemeClr val="tx1"/>
          </a:solidFill>
          <a:latin typeface="Calibri" charset="0"/>
          <a:ea typeface="ＭＳ Ｐゴシック" charset="0"/>
        </a:defRPr>
      </a:lvl4pPr>
      <a:lvl5pPr algn="ctr" rtl="0" eaLnBrk="1" fontAlgn="base" hangingPunct="1">
        <a:spcBef>
          <a:spcPct val="0"/>
        </a:spcBef>
        <a:spcAft>
          <a:spcPct val="0"/>
        </a:spcAft>
        <a:defRPr sz="3600">
          <a:solidFill>
            <a:schemeClr val="tx1"/>
          </a:solidFill>
          <a:latin typeface="Calibri" charset="0"/>
          <a:ea typeface="ＭＳ Ｐゴシック" charset="0"/>
        </a:defRPr>
      </a:lvl5pPr>
      <a:lvl6pPr marL="457200" algn="ctr" rtl="0" eaLnBrk="1" fontAlgn="base" hangingPunct="1">
        <a:spcBef>
          <a:spcPct val="0"/>
        </a:spcBef>
        <a:spcAft>
          <a:spcPct val="0"/>
        </a:spcAft>
        <a:defRPr sz="3600">
          <a:solidFill>
            <a:schemeClr val="tx1"/>
          </a:solidFill>
          <a:latin typeface="Calibri" charset="0"/>
          <a:ea typeface="ＭＳ Ｐゴシック" charset="0"/>
        </a:defRPr>
      </a:lvl6pPr>
      <a:lvl7pPr marL="914400" algn="ctr" rtl="0" eaLnBrk="1" fontAlgn="base" hangingPunct="1">
        <a:spcBef>
          <a:spcPct val="0"/>
        </a:spcBef>
        <a:spcAft>
          <a:spcPct val="0"/>
        </a:spcAft>
        <a:defRPr sz="3600">
          <a:solidFill>
            <a:schemeClr val="tx1"/>
          </a:solidFill>
          <a:latin typeface="Calibri" charset="0"/>
          <a:ea typeface="ＭＳ Ｐゴシック" charset="0"/>
        </a:defRPr>
      </a:lvl7pPr>
      <a:lvl8pPr marL="1371600" algn="ctr" rtl="0" eaLnBrk="1" fontAlgn="base" hangingPunct="1">
        <a:spcBef>
          <a:spcPct val="0"/>
        </a:spcBef>
        <a:spcAft>
          <a:spcPct val="0"/>
        </a:spcAft>
        <a:defRPr sz="3600">
          <a:solidFill>
            <a:schemeClr val="tx1"/>
          </a:solidFill>
          <a:latin typeface="Calibri" charset="0"/>
          <a:ea typeface="ＭＳ Ｐゴシック" charset="0"/>
        </a:defRPr>
      </a:lvl8pPr>
      <a:lvl9pPr marL="1828800" algn="ctr" rtl="0" eaLnBrk="1" fontAlgn="base" hangingPunct="1">
        <a:spcBef>
          <a:spcPct val="0"/>
        </a:spcBef>
        <a:spcAft>
          <a:spcPct val="0"/>
        </a:spcAft>
        <a:defRPr sz="3600">
          <a:solidFill>
            <a:schemeClr val="tx1"/>
          </a:solidFill>
          <a:latin typeface="Calibri" charset="0"/>
          <a:ea typeface="ＭＳ Ｐゴシック"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9E691-2918-4B26-81F4-995E989CA544}" type="datetimeFigureOut">
              <a:rPr lang="en-US" smtClean="0"/>
              <a:t>3/20/2021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D162E-C7BF-48F1-B392-35E70E915B74}" type="slidenum">
              <a:rPr lang="en-US" smtClean="0"/>
              <a:t>‹#›</a:t>
            </a:fld>
            <a:endParaRPr lang="en-US"/>
          </a:p>
        </p:txBody>
      </p:sp>
    </p:spTree>
    <p:extLst>
      <p:ext uri="{BB962C8B-B14F-4D97-AF65-F5344CB8AC3E}">
        <p14:creationId xmlns:p14="http://schemas.microsoft.com/office/powerpoint/2010/main" val="1915634279"/>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9E691-2918-4B26-81F4-995E989CA544}" type="datetimeFigureOut">
              <a:rPr lang="en-US" smtClean="0"/>
              <a:t>3/20/2021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D162E-C7BF-48F1-B392-35E70E915B74}" type="slidenum">
              <a:rPr lang="en-US" smtClean="0"/>
              <a:t>‹#›</a:t>
            </a:fld>
            <a:endParaRPr lang="en-US"/>
          </a:p>
        </p:txBody>
      </p:sp>
    </p:spTree>
    <p:extLst>
      <p:ext uri="{BB962C8B-B14F-4D97-AF65-F5344CB8AC3E}">
        <p14:creationId xmlns:p14="http://schemas.microsoft.com/office/powerpoint/2010/main" val="2280283379"/>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28652"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200" b="0" i="0" u="none" strike="noStrike" cap="none">
                <a:solidFill>
                  <a:schemeClr val="dk1"/>
                </a:solidFill>
                <a:latin typeface="Century Gothic"/>
                <a:ea typeface="Century Gothic"/>
                <a:cs typeface="Century Gothic"/>
                <a:sym typeface="Century Gothic"/>
              </a:defRPr>
            </a:lvl1pPr>
            <a:lvl2pPr marL="0" marR="0" lvl="1" indent="0" algn="l" rtl="0">
              <a:lnSpc>
                <a:spcPct val="90000"/>
              </a:lnSpc>
              <a:spcBef>
                <a:spcPts val="0"/>
              </a:spcBef>
              <a:spcAft>
                <a:spcPts val="0"/>
              </a:spcAft>
              <a:buNone/>
              <a:defRPr sz="3200" b="0" i="0" u="none" strike="noStrike" cap="none">
                <a:solidFill>
                  <a:schemeClr val="dk1"/>
                </a:solidFill>
                <a:latin typeface="Century Gothic"/>
                <a:ea typeface="Century Gothic"/>
                <a:cs typeface="Century Gothic"/>
                <a:sym typeface="Century Gothic"/>
              </a:defRPr>
            </a:lvl2pPr>
            <a:lvl3pPr marL="0" marR="0" lvl="2" indent="0" algn="l" rtl="0">
              <a:lnSpc>
                <a:spcPct val="90000"/>
              </a:lnSpc>
              <a:spcBef>
                <a:spcPts val="0"/>
              </a:spcBef>
              <a:spcAft>
                <a:spcPts val="0"/>
              </a:spcAft>
              <a:buNone/>
              <a:defRPr sz="3200" b="0" i="0" u="none" strike="noStrike" cap="none">
                <a:solidFill>
                  <a:schemeClr val="dk1"/>
                </a:solidFill>
                <a:latin typeface="Century Gothic"/>
                <a:ea typeface="Century Gothic"/>
                <a:cs typeface="Century Gothic"/>
                <a:sym typeface="Century Gothic"/>
              </a:defRPr>
            </a:lvl3pPr>
            <a:lvl4pPr marL="0" marR="0" lvl="3" indent="0" algn="l" rtl="0">
              <a:lnSpc>
                <a:spcPct val="90000"/>
              </a:lnSpc>
              <a:spcBef>
                <a:spcPts val="0"/>
              </a:spcBef>
              <a:spcAft>
                <a:spcPts val="0"/>
              </a:spcAft>
              <a:buNone/>
              <a:defRPr sz="3200" b="0" i="0" u="none" strike="noStrike" cap="none">
                <a:solidFill>
                  <a:schemeClr val="dk1"/>
                </a:solidFill>
                <a:latin typeface="Century Gothic"/>
                <a:ea typeface="Century Gothic"/>
                <a:cs typeface="Century Gothic"/>
                <a:sym typeface="Century Gothic"/>
              </a:defRPr>
            </a:lvl4pPr>
            <a:lvl5pPr marL="0" marR="0" lvl="4" indent="0" algn="l" rtl="0">
              <a:lnSpc>
                <a:spcPct val="90000"/>
              </a:lnSpc>
              <a:spcBef>
                <a:spcPts val="0"/>
              </a:spcBef>
              <a:spcAft>
                <a:spcPts val="0"/>
              </a:spcAft>
              <a:buNone/>
              <a:defRPr sz="3200" b="0" i="0" u="none" strike="noStrike" cap="none">
                <a:solidFill>
                  <a:schemeClr val="dk1"/>
                </a:solidFill>
                <a:latin typeface="Century Gothic"/>
                <a:ea typeface="Century Gothic"/>
                <a:cs typeface="Century Gothic"/>
                <a:sym typeface="Century Gothic"/>
              </a:defRPr>
            </a:lvl5pPr>
            <a:lvl6pPr marL="457200" marR="0" lvl="5" indent="0" algn="l" rtl="0">
              <a:lnSpc>
                <a:spcPct val="90000"/>
              </a:lnSpc>
              <a:spcBef>
                <a:spcPts val="0"/>
              </a:spcBef>
              <a:spcAft>
                <a:spcPts val="0"/>
              </a:spcAft>
              <a:buNone/>
              <a:defRPr sz="3200" b="0" i="0" u="none" strike="noStrike" cap="none">
                <a:solidFill>
                  <a:schemeClr val="dk1"/>
                </a:solidFill>
                <a:latin typeface="Century Gothic"/>
                <a:ea typeface="Century Gothic"/>
                <a:cs typeface="Century Gothic"/>
                <a:sym typeface="Century Gothic"/>
              </a:defRPr>
            </a:lvl6pPr>
            <a:lvl7pPr marL="914400" marR="0" lvl="6" indent="0" algn="l" rtl="0">
              <a:lnSpc>
                <a:spcPct val="90000"/>
              </a:lnSpc>
              <a:spcBef>
                <a:spcPts val="0"/>
              </a:spcBef>
              <a:spcAft>
                <a:spcPts val="0"/>
              </a:spcAft>
              <a:buNone/>
              <a:defRPr sz="3200" b="0" i="0" u="none" strike="noStrike" cap="none">
                <a:solidFill>
                  <a:schemeClr val="dk1"/>
                </a:solidFill>
                <a:latin typeface="Century Gothic"/>
                <a:ea typeface="Century Gothic"/>
                <a:cs typeface="Century Gothic"/>
                <a:sym typeface="Century Gothic"/>
              </a:defRPr>
            </a:lvl7pPr>
            <a:lvl8pPr marL="1371600" marR="0" lvl="7" indent="0" algn="l" rtl="0">
              <a:lnSpc>
                <a:spcPct val="90000"/>
              </a:lnSpc>
              <a:spcBef>
                <a:spcPts val="0"/>
              </a:spcBef>
              <a:spcAft>
                <a:spcPts val="0"/>
              </a:spcAft>
              <a:buNone/>
              <a:defRPr sz="3200" b="0" i="0" u="none" strike="noStrike" cap="none">
                <a:solidFill>
                  <a:schemeClr val="dk1"/>
                </a:solidFill>
                <a:latin typeface="Century Gothic"/>
                <a:ea typeface="Century Gothic"/>
                <a:cs typeface="Century Gothic"/>
                <a:sym typeface="Century Gothic"/>
              </a:defRPr>
            </a:lvl8pPr>
            <a:lvl9pPr marL="1828800" marR="0" lvl="8" indent="0" algn="l" rtl="0">
              <a:lnSpc>
                <a:spcPct val="90000"/>
              </a:lnSpc>
              <a:spcBef>
                <a:spcPts val="0"/>
              </a:spcBef>
              <a:spcAft>
                <a:spcPts val="0"/>
              </a:spcAft>
              <a:buNone/>
              <a:defRPr sz="3200" b="0" i="0" u="none" strike="noStrike" cap="none">
                <a:solidFill>
                  <a:schemeClr val="dk1"/>
                </a:solidFill>
                <a:latin typeface="Century Gothic"/>
                <a:ea typeface="Century Gothic"/>
                <a:cs typeface="Century Gothic"/>
                <a:sym typeface="Century Gothic"/>
              </a:defRPr>
            </a:lvl9pPr>
          </a:lstStyle>
          <a:p>
            <a:endParaRPr dirty="0"/>
          </a:p>
        </p:txBody>
      </p:sp>
      <p:sp>
        <p:nvSpPr>
          <p:cNvPr id="7" name="Shape 7"/>
          <p:cNvSpPr txBox="1">
            <a:spLocks noGrp="1"/>
          </p:cNvSpPr>
          <p:nvPr>
            <p:ph type="body" idx="1"/>
          </p:nvPr>
        </p:nvSpPr>
        <p:spPr>
          <a:xfrm>
            <a:off x="628652" y="1825625"/>
            <a:ext cx="7886699" cy="4351338"/>
          </a:xfrm>
          <a:prstGeom prst="rect">
            <a:avLst/>
          </a:prstGeom>
          <a:noFill/>
          <a:ln>
            <a:noFill/>
          </a:ln>
        </p:spPr>
        <p:txBody>
          <a:bodyPr lIns="91425" tIns="91425" rIns="91425" bIns="91425" anchor="t" anchorCtr="0"/>
          <a:lstStyle>
            <a:lvl1pPr marL="457200" marR="0" lvl="0" indent="-279400" algn="l" rtl="0">
              <a:lnSpc>
                <a:spcPct val="90000"/>
              </a:lnSpc>
              <a:spcBef>
                <a:spcPts val="0"/>
              </a:spcBef>
              <a:spcAft>
                <a:spcPts val="0"/>
              </a:spcAft>
              <a:buClr>
                <a:schemeClr val="dk1"/>
              </a:buClr>
              <a:buSzPct val="100000"/>
              <a:buFont typeface="Noto Sans Symbols"/>
              <a:buChar char="▪"/>
              <a:defRPr sz="2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0"/>
              </a:spcBef>
              <a:spcAft>
                <a:spcPts val="0"/>
              </a:spcAft>
              <a:buClr>
                <a:schemeClr val="dk1"/>
              </a:buClr>
              <a:buSzPct val="100000"/>
              <a:buFont typeface="Noto Sans Symbols"/>
              <a:buChar char="▪"/>
              <a:defRPr sz="24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0"/>
              </a:spcBef>
              <a:spcAft>
                <a:spcPts val="0"/>
              </a:spcAft>
              <a:buClr>
                <a:schemeClr val="dk1"/>
              </a:buClr>
              <a:buSzPct val="100000"/>
              <a:buFont typeface="Noto Sans Symbols"/>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0"/>
              </a:spcBef>
              <a:spcAft>
                <a:spcPts val="0"/>
              </a:spcAft>
              <a:buClr>
                <a:schemeClr val="dk1"/>
              </a:buClr>
              <a:buSzPct val="100000"/>
              <a:buFont typeface="Noto Sans Symbols"/>
              <a:buChar char="▪"/>
              <a:defRPr sz="18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90000"/>
              </a:lnSpc>
              <a:spcBef>
                <a:spcPts val="0"/>
              </a:spcBef>
              <a:spcAft>
                <a:spcPts val="0"/>
              </a:spcAft>
              <a:buClr>
                <a:schemeClr val="dk1"/>
              </a:buClr>
              <a:buSzPct val="100000"/>
              <a:buFont typeface="Noto Sans Symbols"/>
              <a:buChar char="▪"/>
              <a:defRPr sz="16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034658347"/>
      </p:ext>
    </p:extLst>
  </p:cSld>
  <p:clrMap bg1="lt1" tx1="dk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Lst>
  <p:hf sldNum="0"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2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7175" marR="0" lvl="0" indent="-157163" algn="l" rtl="0" eaLnBrk="1" hangingPunct="1">
        <a:lnSpc>
          <a:spcPct val="100000"/>
        </a:lnSpc>
        <a:spcBef>
          <a:spcPts val="0"/>
        </a:spcBef>
        <a:spcAft>
          <a:spcPts val="0"/>
        </a:spcAft>
        <a:buFont typeface="Arial"/>
        <a:buChar char="•"/>
        <a:defRPr sz="16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00AD679-D61F-4034-AAE7-73365D2A087D}" type="slidenum">
              <a:rPr lang="en-US" smtClean="0"/>
              <a:t>‹#›</a:t>
            </a:fld>
            <a:endParaRPr lang="en-US"/>
          </a:p>
        </p:txBody>
      </p:sp>
    </p:spTree>
    <p:extLst>
      <p:ext uri="{BB962C8B-B14F-4D97-AF65-F5344CB8AC3E}">
        <p14:creationId xmlns:p14="http://schemas.microsoft.com/office/powerpoint/2010/main" val="1554652138"/>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KHBV70lI5jo&amp;t=2s" TargetMode="External"/><Relationship Id="rId2" Type="http://schemas.openxmlformats.org/officeDocument/2006/relationships/image" Target="../media/image45.png"/><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87.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87.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7.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7.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datasciencecentral.com/profile/DiyaSoubra" TargetMode="External"/><Relationship Id="rId1" Type="http://schemas.openxmlformats.org/officeDocument/2006/relationships/slideLayout" Target="../slideLayouts/slideLayout165.xml"/><Relationship Id="rId4" Type="http://schemas.openxmlformats.org/officeDocument/2006/relationships/image" Target="../media/image68.gif"/></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time_continue=2&amp;v=jbkSRLYSojo" TargetMode="External"/><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0.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0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168892" y="1393784"/>
            <a:ext cx="8280779" cy="2343150"/>
          </a:xfrm>
          <a:prstGeom prst="rect">
            <a:avLst/>
          </a:prstGeom>
        </p:spPr>
        <p:txBody>
          <a:bodyPr anchor="t"/>
          <a:lstStyle/>
          <a:p>
            <a:pPr marL="0" indent="0" algn="ctr">
              <a:lnSpc>
                <a:spcPct val="150000"/>
              </a:lnSpc>
              <a:spcBef>
                <a:spcPts val="450"/>
              </a:spcBef>
              <a:buNone/>
            </a:pPr>
            <a:r>
              <a:rPr lang="en-US" sz="1800" i="1" kern="0" dirty="0">
                <a:solidFill>
                  <a:schemeClr val="accent5">
                    <a:lumMod val="50000"/>
                  </a:schemeClr>
                </a:solidFill>
                <a:cs typeface="Times New Roman" pitchFamily="18" charset="0"/>
              </a:rPr>
              <a:t>“It is not the strongest species that survive, nor the most intelligent, </a:t>
            </a:r>
            <a:br>
              <a:rPr lang="en-US" sz="1800" i="1" kern="0" dirty="0">
                <a:solidFill>
                  <a:schemeClr val="accent5">
                    <a:lumMod val="50000"/>
                  </a:schemeClr>
                </a:solidFill>
                <a:cs typeface="Times New Roman" pitchFamily="18" charset="0"/>
              </a:rPr>
            </a:br>
            <a:r>
              <a:rPr lang="en-US" sz="1800" i="1" kern="0" dirty="0">
                <a:solidFill>
                  <a:schemeClr val="accent5">
                    <a:lumMod val="50000"/>
                  </a:schemeClr>
                </a:solidFill>
                <a:cs typeface="Times New Roman" pitchFamily="18" charset="0"/>
              </a:rPr>
              <a:t>it is the one </a:t>
            </a:r>
            <a:r>
              <a:rPr lang="en-US" b="1" i="1" kern="0" dirty="0">
                <a:solidFill>
                  <a:schemeClr val="accent5">
                    <a:lumMod val="50000"/>
                  </a:schemeClr>
                </a:solidFill>
                <a:cs typeface="Times New Roman" pitchFamily="18" charset="0"/>
              </a:rPr>
              <a:t>most adaptable to change</a:t>
            </a:r>
            <a:r>
              <a:rPr lang="en-US" sz="1800" i="1" kern="0" dirty="0">
                <a:solidFill>
                  <a:schemeClr val="accent5">
                    <a:lumMod val="50000"/>
                  </a:schemeClr>
                </a:solidFill>
                <a:cs typeface="Times New Roman" pitchFamily="18" charset="0"/>
              </a:rPr>
              <a:t>.”</a:t>
            </a:r>
          </a:p>
          <a:p>
            <a:pPr marL="0" indent="0" algn="r">
              <a:lnSpc>
                <a:spcPct val="150000"/>
              </a:lnSpc>
              <a:spcBef>
                <a:spcPts val="450"/>
              </a:spcBef>
              <a:buNone/>
            </a:pPr>
            <a:r>
              <a:rPr lang="en-US" sz="1800" i="1" kern="0" dirty="0">
                <a:solidFill>
                  <a:schemeClr val="accent5">
                    <a:lumMod val="50000"/>
                  </a:schemeClr>
                </a:solidFill>
                <a:cs typeface="Times New Roman" pitchFamily="18" charset="0"/>
              </a:rPr>
              <a:t>~ Charles Darwin</a:t>
            </a:r>
          </a:p>
          <a:p>
            <a:pPr marL="176213" indent="-176213" algn="ctr">
              <a:lnSpc>
                <a:spcPct val="150000"/>
              </a:lnSpc>
              <a:spcBef>
                <a:spcPts val="450"/>
              </a:spcBef>
            </a:pPr>
            <a:endParaRPr lang="en-US" sz="1800" i="1" kern="0" dirty="0">
              <a:solidFill>
                <a:schemeClr val="accent5">
                  <a:lumMod val="50000"/>
                </a:schemeClr>
              </a:solidFill>
              <a:cs typeface="Times New Roman" pitchFamily="18" charset="0"/>
            </a:endParaRPr>
          </a:p>
        </p:txBody>
      </p:sp>
      <p:sp>
        <p:nvSpPr>
          <p:cNvPr id="5" name="TextBox 4"/>
          <p:cNvSpPr txBox="1"/>
          <p:nvPr/>
        </p:nvSpPr>
        <p:spPr>
          <a:xfrm>
            <a:off x="1440999" y="5564741"/>
            <a:ext cx="4972050" cy="207749"/>
          </a:xfrm>
          <a:prstGeom prst="rect">
            <a:avLst/>
          </a:prstGeom>
          <a:noFill/>
        </p:spPr>
        <p:txBody>
          <a:bodyPr wrap="square" rtlCol="0">
            <a:spAutoFit/>
          </a:bodyPr>
          <a:lstStyle/>
          <a:p>
            <a:pPr defTabSz="342900"/>
            <a:r>
              <a:rPr lang="en-US" sz="750" dirty="0">
                <a:solidFill>
                  <a:srgbClr val="5BBBB7">
                    <a:lumMod val="50000"/>
                  </a:srgbClr>
                </a:solidFill>
                <a:latin typeface="Calibri"/>
              </a:rPr>
              <a:t>Image Source:  www.insideoutretreats.com</a:t>
            </a:r>
            <a:endParaRPr lang="en-US" sz="788" dirty="0">
              <a:solidFill>
                <a:srgbClr val="5BBBB7">
                  <a:lumMod val="50000"/>
                </a:srgbClr>
              </a:solidFill>
              <a:latin typeface="Calibri"/>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3039" y="3100612"/>
            <a:ext cx="8088211" cy="2313628"/>
          </a:xfrm>
          <a:prstGeom prst="rect">
            <a:avLst/>
          </a:prstGeom>
        </p:spPr>
      </p:pic>
    </p:spTree>
    <p:extLst>
      <p:ext uri="{BB962C8B-B14F-4D97-AF65-F5344CB8AC3E}">
        <p14:creationId xmlns:p14="http://schemas.microsoft.com/office/powerpoint/2010/main" val="4046646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Health Data Timeline / Disparate Data Types</a:t>
            </a:r>
          </a:p>
        </p:txBody>
      </p:sp>
      <p:pic>
        <p:nvPicPr>
          <p:cNvPr id="9" name="Picture 8">
            <a:extLst>
              <a:ext uri="{FF2B5EF4-FFF2-40B4-BE49-F238E27FC236}">
                <a16:creationId xmlns:a16="http://schemas.microsoft.com/office/drawing/2014/main" id="{A8D32006-5AA2-47CE-957D-DE3348C2A0D8}"/>
              </a:ext>
            </a:extLst>
          </p:cNvPr>
          <p:cNvPicPr>
            <a:picLocks noChangeAspect="1"/>
          </p:cNvPicPr>
          <p:nvPr/>
        </p:nvPicPr>
        <p:blipFill>
          <a:blip r:embed="rId2"/>
          <a:stretch>
            <a:fillRect/>
          </a:stretch>
        </p:blipFill>
        <p:spPr>
          <a:xfrm>
            <a:off x="8305240" y="5910388"/>
            <a:ext cx="390525" cy="295275"/>
          </a:xfrm>
          <a:prstGeom prst="rect">
            <a:avLst/>
          </a:prstGeom>
        </p:spPr>
      </p:pic>
      <p:pic>
        <p:nvPicPr>
          <p:cNvPr id="6" name="Picture 5">
            <a:extLst>
              <a:ext uri="{FF2B5EF4-FFF2-40B4-BE49-F238E27FC236}">
                <a16:creationId xmlns:a16="http://schemas.microsoft.com/office/drawing/2014/main" id="{74CA4BBB-FBD5-4B2D-BDF0-C74F00E81A7C}"/>
              </a:ext>
            </a:extLst>
          </p:cNvPr>
          <p:cNvPicPr>
            <a:picLocks noChangeAspect="1"/>
          </p:cNvPicPr>
          <p:nvPr/>
        </p:nvPicPr>
        <p:blipFill>
          <a:blip r:embed="rId3"/>
          <a:stretch>
            <a:fillRect/>
          </a:stretch>
        </p:blipFill>
        <p:spPr>
          <a:xfrm>
            <a:off x="448235" y="4683190"/>
            <a:ext cx="7608494" cy="1581150"/>
          </a:xfrm>
          <a:prstGeom prst="rect">
            <a:avLst/>
          </a:prstGeom>
        </p:spPr>
      </p:pic>
      <p:pic>
        <p:nvPicPr>
          <p:cNvPr id="4" name="Picture 3">
            <a:extLst>
              <a:ext uri="{FF2B5EF4-FFF2-40B4-BE49-F238E27FC236}">
                <a16:creationId xmlns:a16="http://schemas.microsoft.com/office/drawing/2014/main" id="{B55FFA0B-0462-4C94-BDA6-5F87DEB7A338}"/>
              </a:ext>
            </a:extLst>
          </p:cNvPr>
          <p:cNvPicPr>
            <a:picLocks noChangeAspect="1"/>
          </p:cNvPicPr>
          <p:nvPr/>
        </p:nvPicPr>
        <p:blipFill>
          <a:blip r:embed="rId4"/>
          <a:stretch>
            <a:fillRect/>
          </a:stretch>
        </p:blipFill>
        <p:spPr>
          <a:xfrm>
            <a:off x="179071" y="1216286"/>
            <a:ext cx="8126169" cy="3632151"/>
          </a:xfrm>
          <a:prstGeom prst="rect">
            <a:avLst/>
          </a:prstGeom>
        </p:spPr>
      </p:pic>
      <p:sp>
        <p:nvSpPr>
          <p:cNvPr id="7" name="TextBox 6">
            <a:extLst>
              <a:ext uri="{FF2B5EF4-FFF2-40B4-BE49-F238E27FC236}">
                <a16:creationId xmlns:a16="http://schemas.microsoft.com/office/drawing/2014/main" id="{0069154D-1553-4868-A542-25C2D9A65C7F}"/>
              </a:ext>
            </a:extLst>
          </p:cNvPr>
          <p:cNvSpPr txBox="1"/>
          <p:nvPr/>
        </p:nvSpPr>
        <p:spPr>
          <a:xfrm>
            <a:off x="815179" y="6264340"/>
            <a:ext cx="1306286" cy="369332"/>
          </a:xfrm>
          <a:prstGeom prst="rect">
            <a:avLst/>
          </a:prstGeom>
          <a:noFill/>
        </p:spPr>
        <p:txBody>
          <a:bodyPr wrap="square" rtlCol="0">
            <a:spAutoFit/>
          </a:bodyPr>
          <a:lstStyle/>
          <a:p>
            <a:r>
              <a:rPr lang="en-US" dirty="0"/>
              <a:t>Diagnoses</a:t>
            </a:r>
          </a:p>
        </p:txBody>
      </p:sp>
      <p:sp>
        <p:nvSpPr>
          <p:cNvPr id="10" name="TextBox 9">
            <a:extLst>
              <a:ext uri="{FF2B5EF4-FFF2-40B4-BE49-F238E27FC236}">
                <a16:creationId xmlns:a16="http://schemas.microsoft.com/office/drawing/2014/main" id="{C6C26353-A24D-41F9-A6CD-58F716CE2180}"/>
              </a:ext>
            </a:extLst>
          </p:cNvPr>
          <p:cNvSpPr txBox="1"/>
          <p:nvPr/>
        </p:nvSpPr>
        <p:spPr>
          <a:xfrm>
            <a:off x="2740395" y="6289639"/>
            <a:ext cx="1306286" cy="369332"/>
          </a:xfrm>
          <a:prstGeom prst="rect">
            <a:avLst/>
          </a:prstGeom>
          <a:noFill/>
        </p:spPr>
        <p:txBody>
          <a:bodyPr wrap="square" rtlCol="0">
            <a:spAutoFit/>
          </a:bodyPr>
          <a:lstStyle/>
          <a:p>
            <a:r>
              <a:rPr lang="en-US" dirty="0"/>
              <a:t>Labs</a:t>
            </a:r>
          </a:p>
        </p:txBody>
      </p:sp>
      <p:sp>
        <p:nvSpPr>
          <p:cNvPr id="11" name="TextBox 10">
            <a:extLst>
              <a:ext uri="{FF2B5EF4-FFF2-40B4-BE49-F238E27FC236}">
                <a16:creationId xmlns:a16="http://schemas.microsoft.com/office/drawing/2014/main" id="{8E021146-EAD9-4EEE-B737-1305A14B2985}"/>
              </a:ext>
            </a:extLst>
          </p:cNvPr>
          <p:cNvSpPr txBox="1"/>
          <p:nvPr/>
        </p:nvSpPr>
        <p:spPr>
          <a:xfrm>
            <a:off x="4292386" y="6314938"/>
            <a:ext cx="1679206" cy="369332"/>
          </a:xfrm>
          <a:prstGeom prst="rect">
            <a:avLst/>
          </a:prstGeom>
          <a:noFill/>
        </p:spPr>
        <p:txBody>
          <a:bodyPr wrap="square" rtlCol="0">
            <a:spAutoFit/>
          </a:bodyPr>
          <a:lstStyle/>
          <a:p>
            <a:r>
              <a:rPr lang="en-US" dirty="0"/>
              <a:t>Prescriptions</a:t>
            </a:r>
          </a:p>
        </p:txBody>
      </p:sp>
      <p:sp>
        <p:nvSpPr>
          <p:cNvPr id="12" name="TextBox 11">
            <a:extLst>
              <a:ext uri="{FF2B5EF4-FFF2-40B4-BE49-F238E27FC236}">
                <a16:creationId xmlns:a16="http://schemas.microsoft.com/office/drawing/2014/main" id="{1AB3D773-4417-4DFE-AEB5-7F58D90E37D7}"/>
              </a:ext>
            </a:extLst>
          </p:cNvPr>
          <p:cNvSpPr txBox="1"/>
          <p:nvPr/>
        </p:nvSpPr>
        <p:spPr>
          <a:xfrm>
            <a:off x="6310909" y="6340237"/>
            <a:ext cx="1306286" cy="369332"/>
          </a:xfrm>
          <a:prstGeom prst="rect">
            <a:avLst/>
          </a:prstGeom>
          <a:noFill/>
        </p:spPr>
        <p:txBody>
          <a:bodyPr wrap="square" rtlCol="0">
            <a:spAutoFit/>
          </a:bodyPr>
          <a:lstStyle/>
          <a:p>
            <a:r>
              <a:rPr lang="en-US" dirty="0"/>
              <a:t>Notes</a:t>
            </a:r>
          </a:p>
        </p:txBody>
      </p:sp>
    </p:spTree>
    <p:extLst>
      <p:ext uri="{BB962C8B-B14F-4D97-AF65-F5344CB8AC3E}">
        <p14:creationId xmlns:p14="http://schemas.microsoft.com/office/powerpoint/2010/main" val="4105020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Case Study from Ghana – CLODS EHR</a:t>
            </a:r>
          </a:p>
        </p:txBody>
      </p:sp>
      <p:pic>
        <p:nvPicPr>
          <p:cNvPr id="9" name="Picture 8">
            <a:extLst>
              <a:ext uri="{FF2B5EF4-FFF2-40B4-BE49-F238E27FC236}">
                <a16:creationId xmlns:a16="http://schemas.microsoft.com/office/drawing/2014/main" id="{A8D32006-5AA2-47CE-957D-DE3348C2A0D8}"/>
              </a:ext>
            </a:extLst>
          </p:cNvPr>
          <p:cNvPicPr>
            <a:picLocks noChangeAspect="1"/>
          </p:cNvPicPr>
          <p:nvPr/>
        </p:nvPicPr>
        <p:blipFill>
          <a:blip r:embed="rId2"/>
          <a:stretch>
            <a:fillRect/>
          </a:stretch>
        </p:blipFill>
        <p:spPr>
          <a:xfrm>
            <a:off x="8305240" y="5910388"/>
            <a:ext cx="390525" cy="295275"/>
          </a:xfrm>
          <a:prstGeom prst="rect">
            <a:avLst/>
          </a:prstGeom>
        </p:spPr>
      </p:pic>
      <p:pic>
        <p:nvPicPr>
          <p:cNvPr id="7" name="Picture 6">
            <a:hlinkClick r:id="rId3"/>
            <a:extLst>
              <a:ext uri="{FF2B5EF4-FFF2-40B4-BE49-F238E27FC236}">
                <a16:creationId xmlns:a16="http://schemas.microsoft.com/office/drawing/2014/main" id="{9D7DC3BF-B202-4DFB-962F-5E389D518272}"/>
              </a:ext>
            </a:extLst>
          </p:cNvPr>
          <p:cNvPicPr>
            <a:picLocks noChangeAspect="1"/>
          </p:cNvPicPr>
          <p:nvPr/>
        </p:nvPicPr>
        <p:blipFill>
          <a:blip r:embed="rId4"/>
          <a:stretch>
            <a:fillRect/>
          </a:stretch>
        </p:blipFill>
        <p:spPr>
          <a:xfrm>
            <a:off x="448235" y="1352316"/>
            <a:ext cx="7740648" cy="5073102"/>
          </a:xfrm>
          <a:prstGeom prst="rect">
            <a:avLst/>
          </a:prstGeom>
        </p:spPr>
      </p:pic>
    </p:spTree>
    <p:extLst>
      <p:ext uri="{BB962C8B-B14F-4D97-AF65-F5344CB8AC3E}">
        <p14:creationId xmlns:p14="http://schemas.microsoft.com/office/powerpoint/2010/main" val="103153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87" y="3676452"/>
            <a:ext cx="7984262" cy="1208834"/>
          </a:xfrm>
        </p:spPr>
        <p:txBody>
          <a:bodyPr/>
          <a:lstStyle/>
          <a:p>
            <a:r>
              <a:rPr lang="en-US" sz="3200" dirty="0"/>
              <a:t>Digital Health and My Journey</a:t>
            </a:r>
          </a:p>
        </p:txBody>
      </p:sp>
      <p:pic>
        <p:nvPicPr>
          <p:cNvPr id="3" name="Picture 2" descr="color_palet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099" y="963050"/>
            <a:ext cx="3974523" cy="5143500"/>
          </a:xfrm>
          <a:prstGeom prst="rect">
            <a:avLst/>
          </a:prstGeom>
        </p:spPr>
      </p:pic>
      <p:pic>
        <p:nvPicPr>
          <p:cNvPr id="5" name="Picture 4" descr="Screen Shot 2015-01-16 at 4.56.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590" y="1176970"/>
            <a:ext cx="1428750" cy="600075"/>
          </a:xfrm>
          <a:prstGeom prst="rect">
            <a:avLst/>
          </a:prstGeom>
        </p:spPr>
      </p:pic>
    </p:spTree>
    <p:extLst>
      <p:ext uri="{BB962C8B-B14F-4D97-AF65-F5344CB8AC3E}">
        <p14:creationId xmlns:p14="http://schemas.microsoft.com/office/powerpoint/2010/main" val="162179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457201"/>
            <a:ext cx="8229600" cy="419100"/>
          </a:xfrm>
          <a:prstGeom prst="rect">
            <a:avLst/>
          </a:prstGeom>
          <a:ln cmpd="sng">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D6A92"/>
                </a:solidFill>
                <a:effectLst/>
                <a:uLnTx/>
                <a:uFillTx/>
                <a:latin typeface="Arial" panose="020B0604020202020204" pitchFamily="34" charset="0"/>
                <a:ea typeface="Roboto" panose="02000000000000000000" pitchFamily="2" charset="0"/>
                <a:cs typeface="Arial" panose="020B0604020202020204" pitchFamily="34" charset="0"/>
              </a:rPr>
              <a:t>My Background</a:t>
            </a:r>
          </a:p>
        </p:txBody>
      </p:sp>
      <p:cxnSp>
        <p:nvCxnSpPr>
          <p:cNvPr id="6" name="Straight Connector 5"/>
          <p:cNvCxnSpPr/>
          <p:nvPr/>
        </p:nvCxnSpPr>
        <p:spPr>
          <a:xfrm>
            <a:off x="457200" y="901702"/>
            <a:ext cx="8229600" cy="0"/>
          </a:xfrm>
          <a:prstGeom prst="line">
            <a:avLst/>
          </a:prstGeom>
          <a:ln w="28575">
            <a:solidFill>
              <a:srgbClr val="A4A000">
                <a:alpha val="49804"/>
              </a:srgb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294967295"/>
          </p:nvPr>
        </p:nvSpPr>
        <p:spPr>
          <a:xfrm>
            <a:off x="8122813" y="6295126"/>
            <a:ext cx="43815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AFD162E-C7BF-48F1-B392-35E70E915B74}"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3"/>
          <p:cNvSpPr txBox="1">
            <a:spLocks noChangeArrowheads="1"/>
          </p:cNvSpPr>
          <p:nvPr/>
        </p:nvSpPr>
        <p:spPr>
          <a:xfrm>
            <a:off x="381000" y="1158240"/>
            <a:ext cx="8077200" cy="5318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Congenital Health Issue</a:t>
            </a: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Couldn’t walk until 14</a:t>
            </a: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Instilled Passion for Healthcare</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BS in Engineering / MS Comp Sci</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GE Healthcare (Med device)</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ViryaNet</a:t>
            </a:r>
            <a:r>
              <a:rPr kumimoji="0" lang="en-US" sz="2400" b="0" i="0" u="none" strike="noStrike" kern="1200" cap="none" spc="0" normalizeH="0" baseline="0" noProof="0" dirty="0">
                <a:ln>
                  <a:noFill/>
                </a:ln>
                <a:solidFill>
                  <a:prstClr val="black"/>
                </a:solidFill>
                <a:effectLst/>
                <a:uLnTx/>
                <a:uFillTx/>
                <a:latin typeface="Calibri"/>
                <a:ea typeface="+mn-ea"/>
                <a:cs typeface="+mn-cs"/>
              </a:rPr>
              <a:t> – IPO</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MBA – Entrepreneurship (Babson)</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Tele Atlas – sold to Tom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Tom</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400" dirty="0" err="1">
                <a:solidFill>
                  <a:prstClr val="black"/>
                </a:solidFill>
                <a:latin typeface="Calibri"/>
              </a:rPr>
              <a:t>Ika</a:t>
            </a:r>
            <a:r>
              <a:rPr lang="en-US" sz="2400" dirty="0">
                <a:solidFill>
                  <a:prstClr val="black"/>
                </a:solidFill>
                <a:latin typeface="Calibri"/>
              </a:rPr>
              <a:t> Systems (sold to BCBS MI)</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Started Ankota (CEO/CTO)</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Adjunct Professor (Babson)</a:t>
            </a:r>
          </a:p>
        </p:txBody>
      </p:sp>
      <p:pic>
        <p:nvPicPr>
          <p:cNvPr id="8" name="Picture 7">
            <a:extLst>
              <a:ext uri="{FF2B5EF4-FFF2-40B4-BE49-F238E27FC236}">
                <a16:creationId xmlns:a16="http://schemas.microsoft.com/office/drawing/2014/main" id="{A552DD27-65B0-42C2-95ED-E3868D34C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430" y="1817511"/>
            <a:ext cx="2681383" cy="3013171"/>
          </a:xfrm>
          <a:prstGeom prst="rect">
            <a:avLst/>
          </a:prstGeom>
        </p:spPr>
      </p:pic>
    </p:spTree>
    <p:extLst>
      <p:ext uri="{BB962C8B-B14F-4D97-AF65-F5344CB8AC3E}">
        <p14:creationId xmlns:p14="http://schemas.microsoft.com/office/powerpoint/2010/main" val="4275001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457201"/>
            <a:ext cx="8229600" cy="419100"/>
          </a:xfrm>
          <a:prstGeom prst="rect">
            <a:avLst/>
          </a:prstGeom>
          <a:ln cmpd="sng">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D6A92"/>
                </a:solidFill>
                <a:effectLst/>
                <a:uLnTx/>
                <a:uFillTx/>
                <a:latin typeface="Arial" panose="020B0604020202020204" pitchFamily="34" charset="0"/>
                <a:ea typeface="Roboto" panose="02000000000000000000" pitchFamily="2" charset="0"/>
                <a:cs typeface="Arial" panose="020B0604020202020204" pitchFamily="34" charset="0"/>
              </a:rPr>
              <a:t>Ankota provides “ERP System” for Home Care</a:t>
            </a:r>
          </a:p>
        </p:txBody>
      </p:sp>
      <p:cxnSp>
        <p:nvCxnSpPr>
          <p:cNvPr id="6" name="Straight Connector 5"/>
          <p:cNvCxnSpPr/>
          <p:nvPr/>
        </p:nvCxnSpPr>
        <p:spPr>
          <a:xfrm>
            <a:off x="457200" y="901702"/>
            <a:ext cx="8229600" cy="0"/>
          </a:xfrm>
          <a:prstGeom prst="line">
            <a:avLst/>
          </a:prstGeom>
          <a:ln w="28575">
            <a:solidFill>
              <a:srgbClr val="A4A000">
                <a:alpha val="49804"/>
              </a:srgb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294967295"/>
          </p:nvPr>
        </p:nvSpPr>
        <p:spPr>
          <a:xfrm>
            <a:off x="8122813" y="6295126"/>
            <a:ext cx="43815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AFD162E-C7BF-48F1-B392-35E70E915B74}"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itle 1"/>
          <p:cNvSpPr txBox="1">
            <a:spLocks/>
          </p:cNvSpPr>
          <p:nvPr/>
        </p:nvSpPr>
        <p:spPr>
          <a:xfrm>
            <a:off x="371901" y="5659817"/>
            <a:ext cx="8400198" cy="553998"/>
          </a:xfrm>
          <a:prstGeom prst="rect">
            <a:avLst/>
          </a:prstGeom>
          <a:solidFill>
            <a:srgbClr val="A9B9D6"/>
          </a:solidFill>
        </p:spPr>
        <p:txBody>
          <a:bodyPr vert="horz" wrap="square" lIns="91440" tIns="91440" rIns="91440" bIns="9144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Keeping elderly and disabled living at home</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44478" y="842590"/>
            <a:ext cx="7078335" cy="4878081"/>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301140" y="3684841"/>
            <a:ext cx="969011" cy="25908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754" t="17505" b="16641"/>
          <a:stretch/>
        </p:blipFill>
        <p:spPr>
          <a:xfrm>
            <a:off x="5010692" y="3626323"/>
            <a:ext cx="1762916" cy="358115"/>
          </a:xfrm>
          <a:prstGeom prst="rect">
            <a:avLst/>
          </a:prstGeom>
        </p:spPr>
      </p:pic>
    </p:spTree>
    <p:extLst>
      <p:ext uri="{BB962C8B-B14F-4D97-AF65-F5344CB8AC3E}">
        <p14:creationId xmlns:p14="http://schemas.microsoft.com/office/powerpoint/2010/main" val="214933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457201"/>
            <a:ext cx="8229600" cy="419100"/>
          </a:xfrm>
          <a:prstGeom prst="rect">
            <a:avLst/>
          </a:prstGeom>
          <a:ln cmpd="sng">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D6A92"/>
                </a:solidFill>
                <a:effectLst/>
                <a:uLnTx/>
                <a:uFillTx/>
                <a:latin typeface="Arial" panose="020B0604020202020204" pitchFamily="34" charset="0"/>
                <a:ea typeface="Roboto" panose="02000000000000000000" pitchFamily="2" charset="0"/>
                <a:cs typeface="Arial" panose="020B0604020202020204" pitchFamily="34" charset="0"/>
              </a:rPr>
              <a:t>Growth is Fueled By Baby Boomers and Life Expectancy</a:t>
            </a:r>
            <a:endParaRPr kumimoji="0" lang="en-US" sz="2400" b="0" i="0" u="none" strike="noStrike" kern="1200" cap="none" spc="0" normalizeH="0" baseline="0" noProof="0" dirty="0">
              <a:ln>
                <a:noFill/>
              </a:ln>
              <a:solidFill>
                <a:srgbClr val="3D4C5F"/>
              </a:solidFill>
              <a:effectLst/>
              <a:uLnTx/>
              <a:uFillTx/>
              <a:latin typeface="Arial" panose="020B0604020202020204" pitchFamily="34" charset="0"/>
              <a:ea typeface="+mj-ea"/>
              <a:cs typeface="Arial" panose="020B0604020202020204" pitchFamily="34" charset="0"/>
            </a:endParaRPr>
          </a:p>
        </p:txBody>
      </p:sp>
      <p:cxnSp>
        <p:nvCxnSpPr>
          <p:cNvPr id="6" name="Straight Connector 5"/>
          <p:cNvCxnSpPr/>
          <p:nvPr/>
        </p:nvCxnSpPr>
        <p:spPr>
          <a:xfrm>
            <a:off x="457200" y="901702"/>
            <a:ext cx="8229600" cy="0"/>
          </a:xfrm>
          <a:prstGeom prst="line">
            <a:avLst/>
          </a:prstGeom>
          <a:ln w="28575">
            <a:solidFill>
              <a:srgbClr val="A4A000">
                <a:alpha val="49804"/>
              </a:srgb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294967295"/>
          </p:nvPr>
        </p:nvSpPr>
        <p:spPr>
          <a:xfrm>
            <a:off x="8128163" y="6299117"/>
            <a:ext cx="43815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AFD162E-C7BF-48F1-B392-35E70E915B74}"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92B46C38-35B0-4433-B80C-ECC88A9B9A9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8632" y="1852796"/>
            <a:ext cx="7329843" cy="3563917"/>
          </a:xfrm>
          <a:prstGeom prst="rect">
            <a:avLst/>
          </a:prstGeom>
        </p:spPr>
      </p:pic>
      <p:sp>
        <p:nvSpPr>
          <p:cNvPr id="2" name="Rectangle 1">
            <a:extLst>
              <a:ext uri="{FF2B5EF4-FFF2-40B4-BE49-F238E27FC236}">
                <a16:creationId xmlns:a16="http://schemas.microsoft.com/office/drawing/2014/main" id="{2D7ACA9C-883F-49C5-BEBE-AC6DB8684C61}"/>
              </a:ext>
            </a:extLst>
          </p:cNvPr>
          <p:cNvSpPr/>
          <p:nvPr/>
        </p:nvSpPr>
        <p:spPr>
          <a:xfrm>
            <a:off x="1770877" y="1940212"/>
            <a:ext cx="292562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D6A92"/>
                </a:solidFill>
                <a:effectLst/>
                <a:uLnTx/>
                <a:uFillTx/>
                <a:latin typeface="Arial" panose="020B0604020202020204" pitchFamily="34" charset="0"/>
                <a:ea typeface="+mn-ea"/>
                <a:cs typeface="Arial" panose="020B0604020202020204" pitchFamily="34" charset="0"/>
              </a:rPr>
              <a:t>Americans over 80</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Arrow: Down 2">
            <a:extLst>
              <a:ext uri="{FF2B5EF4-FFF2-40B4-BE49-F238E27FC236}">
                <a16:creationId xmlns:a16="http://schemas.microsoft.com/office/drawing/2014/main" id="{2F6EBF61-3A1F-40FF-AD8D-0005AB4B7BE5}"/>
              </a:ext>
            </a:extLst>
          </p:cNvPr>
          <p:cNvSpPr/>
          <p:nvPr/>
        </p:nvSpPr>
        <p:spPr>
          <a:xfrm>
            <a:off x="4696505" y="3068146"/>
            <a:ext cx="193920" cy="461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2A92020-F95A-4C0D-BCD1-13BC57F659C4}"/>
              </a:ext>
            </a:extLst>
          </p:cNvPr>
          <p:cNvSpPr/>
          <p:nvPr/>
        </p:nvSpPr>
        <p:spPr>
          <a:xfrm>
            <a:off x="4493343" y="2699612"/>
            <a:ext cx="59343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6A92"/>
                </a:solidFill>
                <a:effectLst/>
                <a:uLnTx/>
                <a:uFillTx/>
                <a:latin typeface="Arial" panose="020B0604020202020204" pitchFamily="34" charset="0"/>
                <a:ea typeface="+mn-ea"/>
                <a:cs typeface="Arial" panose="020B0604020202020204" pitchFamily="34" charset="0"/>
              </a:rPr>
              <a:t>Now</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A7388FCA-0B93-4F5B-A4CB-96F4C95691DC}"/>
              </a:ext>
            </a:extLst>
          </p:cNvPr>
          <p:cNvSpPr txBox="1">
            <a:spLocks/>
          </p:cNvSpPr>
          <p:nvPr/>
        </p:nvSpPr>
        <p:spPr>
          <a:xfrm>
            <a:off x="371901" y="5535081"/>
            <a:ext cx="8400198" cy="553998"/>
          </a:xfrm>
          <a:prstGeom prst="rect">
            <a:avLst/>
          </a:prstGeom>
          <a:solidFill>
            <a:srgbClr val="A9B9D6"/>
          </a:solidFill>
        </p:spPr>
        <p:txBody>
          <a:bodyPr vert="horz" wrap="square" lIns="91440" tIns="91440" rIns="91440" bIns="9144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Market will more than double</a:t>
            </a:r>
          </a:p>
        </p:txBody>
      </p:sp>
    </p:spTree>
    <p:extLst>
      <p:ext uri="{BB962C8B-B14F-4D97-AF65-F5344CB8AC3E}">
        <p14:creationId xmlns:p14="http://schemas.microsoft.com/office/powerpoint/2010/main" val="1931885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457201"/>
            <a:ext cx="8229600" cy="419100"/>
          </a:xfrm>
          <a:prstGeom prst="rect">
            <a:avLst/>
          </a:prstGeom>
          <a:ln cmpd="sng">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D6A92"/>
                </a:solidFill>
                <a:effectLst/>
                <a:uLnTx/>
                <a:uFillTx/>
                <a:latin typeface="Arial" panose="020B0604020202020204" pitchFamily="34" charset="0"/>
                <a:ea typeface="+mj-ea"/>
                <a:cs typeface="Arial" panose="020B0604020202020204" pitchFamily="34" charset="0"/>
              </a:rPr>
              <a:t>Electronic Visit Verification (EVV) Mandate</a:t>
            </a:r>
            <a:endParaRPr kumimoji="0" lang="en-US" sz="2400" b="0" i="0" u="none" strike="noStrike" kern="1200" cap="none" spc="0" normalizeH="0" baseline="0" noProof="0" dirty="0">
              <a:ln>
                <a:noFill/>
              </a:ln>
              <a:solidFill>
                <a:srgbClr val="3D4C5F"/>
              </a:solidFill>
              <a:effectLst/>
              <a:uLnTx/>
              <a:uFillTx/>
              <a:latin typeface="Arial" panose="020B0604020202020204" pitchFamily="34" charset="0"/>
              <a:ea typeface="+mj-ea"/>
              <a:cs typeface="Arial" panose="020B0604020202020204" pitchFamily="34" charset="0"/>
            </a:endParaRPr>
          </a:p>
        </p:txBody>
      </p:sp>
      <p:cxnSp>
        <p:nvCxnSpPr>
          <p:cNvPr id="6" name="Straight Connector 5"/>
          <p:cNvCxnSpPr/>
          <p:nvPr/>
        </p:nvCxnSpPr>
        <p:spPr>
          <a:xfrm>
            <a:off x="457200" y="901702"/>
            <a:ext cx="8229600" cy="0"/>
          </a:xfrm>
          <a:prstGeom prst="line">
            <a:avLst/>
          </a:prstGeom>
          <a:ln w="28575">
            <a:solidFill>
              <a:srgbClr val="A4A000">
                <a:alpha val="49804"/>
              </a:srgb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294967295"/>
          </p:nvPr>
        </p:nvSpPr>
        <p:spPr>
          <a:xfrm>
            <a:off x="8128163" y="6299117"/>
            <a:ext cx="43815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AFD162E-C7BF-48F1-B392-35E70E915B74}"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8AD289F0-B43A-4A02-86E5-37FE6EED46A8}"/>
              </a:ext>
            </a:extLst>
          </p:cNvPr>
          <p:cNvSpPr/>
          <p:nvPr/>
        </p:nvSpPr>
        <p:spPr>
          <a:xfrm>
            <a:off x="837243" y="1429171"/>
            <a:ext cx="745569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D6A92"/>
                </a:solidFill>
                <a:effectLst/>
                <a:uLnTx/>
                <a:uFillTx/>
                <a:latin typeface="Arial" panose="020B0604020202020204" pitchFamily="34" charset="0"/>
                <a:ea typeface="+mn-ea"/>
                <a:cs typeface="Arial" panose="020B0604020202020204" pitchFamily="34" charset="0"/>
              </a:rPr>
              <a:t>Mandated by the 21</a:t>
            </a:r>
            <a:r>
              <a:rPr kumimoji="0" lang="en-US" sz="3200" b="0" i="0" u="none" strike="noStrike" kern="1200" cap="none" spc="0" normalizeH="0" baseline="30000" noProof="0" dirty="0">
                <a:ln>
                  <a:noFill/>
                </a:ln>
                <a:solidFill>
                  <a:srgbClr val="3D6A92"/>
                </a:solidFill>
                <a:effectLst/>
                <a:uLnTx/>
                <a:uFillTx/>
                <a:latin typeface="Arial" panose="020B0604020202020204" pitchFamily="34" charset="0"/>
                <a:ea typeface="+mn-ea"/>
                <a:cs typeface="Arial" panose="020B0604020202020204" pitchFamily="34" charset="0"/>
              </a:rPr>
              <a:t>st</a:t>
            </a:r>
            <a:r>
              <a:rPr kumimoji="0" lang="en-US" sz="3200" b="0" i="0" u="none" strike="noStrike" kern="1200" cap="none" spc="0" normalizeH="0" baseline="0" noProof="0" dirty="0">
                <a:ln>
                  <a:noFill/>
                </a:ln>
                <a:solidFill>
                  <a:srgbClr val="3D6A92"/>
                </a:solidFill>
                <a:effectLst/>
                <a:uLnTx/>
                <a:uFillTx/>
                <a:latin typeface="Arial" panose="020B0604020202020204" pitchFamily="34" charset="0"/>
                <a:ea typeface="+mn-ea"/>
                <a:cs typeface="Arial" panose="020B0604020202020204" pitchFamily="34" charset="0"/>
              </a:rPr>
              <a:t> Century Cures Act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descr="A close up of a logo&#10;&#10;Description generated with high confidence">
            <a:extLst>
              <a:ext uri="{FF2B5EF4-FFF2-40B4-BE49-F238E27FC236}">
                <a16:creationId xmlns:a16="http://schemas.microsoft.com/office/drawing/2014/main" id="{C3BC9355-D2BC-4056-9E10-2EAABB786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800" y="2128476"/>
            <a:ext cx="4612513" cy="3504080"/>
          </a:xfrm>
          <a:prstGeom prst="rect">
            <a:avLst/>
          </a:prstGeom>
        </p:spPr>
      </p:pic>
      <p:pic>
        <p:nvPicPr>
          <p:cNvPr id="3" name="Picture 2">
            <a:extLst>
              <a:ext uri="{FF2B5EF4-FFF2-40B4-BE49-F238E27FC236}">
                <a16:creationId xmlns:a16="http://schemas.microsoft.com/office/drawing/2014/main" id="{75D2E665-23CB-4E57-A227-92A3F85DBD3A}"/>
              </a:ext>
            </a:extLst>
          </p:cNvPr>
          <p:cNvPicPr>
            <a:picLocks noChangeAspect="1"/>
          </p:cNvPicPr>
          <p:nvPr/>
        </p:nvPicPr>
        <p:blipFill>
          <a:blip r:embed="rId4"/>
          <a:stretch>
            <a:fillRect/>
          </a:stretch>
        </p:blipFill>
        <p:spPr>
          <a:xfrm>
            <a:off x="5471554" y="2150484"/>
            <a:ext cx="3094759" cy="1730032"/>
          </a:xfrm>
          <a:prstGeom prst="rect">
            <a:avLst/>
          </a:prstGeom>
        </p:spPr>
      </p:pic>
      <p:sp>
        <p:nvSpPr>
          <p:cNvPr id="9" name="Title 1">
            <a:extLst>
              <a:ext uri="{FF2B5EF4-FFF2-40B4-BE49-F238E27FC236}">
                <a16:creationId xmlns:a16="http://schemas.microsoft.com/office/drawing/2014/main" id="{AE9C73B2-D972-4665-ABAF-3E77383D3A27}"/>
              </a:ext>
            </a:extLst>
          </p:cNvPr>
          <p:cNvSpPr txBox="1">
            <a:spLocks/>
          </p:cNvSpPr>
          <p:nvPr/>
        </p:nvSpPr>
        <p:spPr>
          <a:xfrm>
            <a:off x="145472" y="5472735"/>
            <a:ext cx="8894618" cy="553998"/>
          </a:xfrm>
          <a:prstGeom prst="rect">
            <a:avLst/>
          </a:prstGeom>
          <a:solidFill>
            <a:srgbClr val="A9B9D6"/>
          </a:solidFill>
        </p:spPr>
        <p:txBody>
          <a:bodyPr vert="horz" wrap="square" lIns="91440" tIns="91440" rIns="91440" bIns="9144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Agencies need software like Ankota by end of 2021</a:t>
            </a:r>
          </a:p>
        </p:txBody>
      </p:sp>
    </p:spTree>
    <p:extLst>
      <p:ext uri="{BB962C8B-B14F-4D97-AF65-F5344CB8AC3E}">
        <p14:creationId xmlns:p14="http://schemas.microsoft.com/office/powerpoint/2010/main" val="3993855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457201"/>
            <a:ext cx="8229600" cy="419100"/>
          </a:xfrm>
          <a:prstGeom prst="rect">
            <a:avLst/>
          </a:prstGeom>
          <a:ln cmpd="sng">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D6A92"/>
                </a:solidFill>
                <a:effectLst/>
                <a:uLnTx/>
                <a:uFillTx/>
                <a:latin typeface="Arial" panose="020B0604020202020204" pitchFamily="34" charset="0"/>
                <a:ea typeface="+mj-ea"/>
                <a:cs typeface="Arial" panose="020B0604020202020204" pitchFamily="34" charset="0"/>
              </a:rPr>
              <a:t>Further Fueled by Payment Reform (Value-Based)</a:t>
            </a:r>
            <a:endParaRPr kumimoji="0" lang="en-US" sz="2400" b="0" i="0" u="none" strike="noStrike" kern="1200" cap="none" spc="0" normalizeH="0" baseline="0" noProof="0" dirty="0">
              <a:ln>
                <a:noFill/>
              </a:ln>
              <a:solidFill>
                <a:srgbClr val="3D4C5F"/>
              </a:solidFill>
              <a:effectLst/>
              <a:uLnTx/>
              <a:uFillTx/>
              <a:latin typeface="Arial" panose="020B0604020202020204" pitchFamily="34" charset="0"/>
              <a:ea typeface="+mj-ea"/>
              <a:cs typeface="Arial" panose="020B0604020202020204" pitchFamily="34" charset="0"/>
            </a:endParaRPr>
          </a:p>
        </p:txBody>
      </p:sp>
      <p:cxnSp>
        <p:nvCxnSpPr>
          <p:cNvPr id="6" name="Straight Connector 5"/>
          <p:cNvCxnSpPr/>
          <p:nvPr/>
        </p:nvCxnSpPr>
        <p:spPr>
          <a:xfrm>
            <a:off x="457200" y="901702"/>
            <a:ext cx="8229600" cy="0"/>
          </a:xfrm>
          <a:prstGeom prst="line">
            <a:avLst/>
          </a:prstGeom>
          <a:ln w="28575">
            <a:solidFill>
              <a:srgbClr val="A4A000">
                <a:alpha val="49804"/>
              </a:srgb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294967295"/>
          </p:nvPr>
        </p:nvSpPr>
        <p:spPr>
          <a:xfrm>
            <a:off x="8128163" y="6299117"/>
            <a:ext cx="43815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AFD162E-C7BF-48F1-B392-35E70E915B74}"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A6BE68D9-7EF3-4B03-92D7-B09EAE6F614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80187" y="1811633"/>
            <a:ext cx="7185179" cy="3420682"/>
          </a:xfrm>
          <a:prstGeom prst="rect">
            <a:avLst/>
          </a:prstGeom>
        </p:spPr>
      </p:pic>
      <p:sp>
        <p:nvSpPr>
          <p:cNvPr id="11" name="Title 1">
            <a:extLst>
              <a:ext uri="{FF2B5EF4-FFF2-40B4-BE49-F238E27FC236}">
                <a16:creationId xmlns:a16="http://schemas.microsoft.com/office/drawing/2014/main" id="{2AD3C15E-E871-4CA9-8563-7F175A0BFF8C}"/>
              </a:ext>
            </a:extLst>
          </p:cNvPr>
          <p:cNvSpPr txBox="1">
            <a:spLocks/>
          </p:cNvSpPr>
          <p:nvPr/>
        </p:nvSpPr>
        <p:spPr>
          <a:xfrm>
            <a:off x="5056149" y="1462583"/>
            <a:ext cx="3425999" cy="954107"/>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900"/>
              </a:spcAft>
              <a:buClrTx/>
              <a:buSzTx/>
              <a:buFontTx/>
              <a:buNone/>
              <a:tabLst/>
              <a:defRPr/>
            </a:pPr>
            <a:r>
              <a:rPr kumimoji="0" lang="en-US" sz="2800" b="0" i="0" u="none" strike="noStrike" kern="1200" cap="none" spc="0" normalizeH="0" baseline="0" noProof="0" dirty="0">
                <a:ln>
                  <a:noFill/>
                </a:ln>
                <a:solidFill>
                  <a:srgbClr val="3D6A92"/>
                </a:solidFill>
                <a:effectLst/>
                <a:uLnTx/>
                <a:uFillTx/>
                <a:latin typeface="Arial" panose="020B0604020202020204" pitchFamily="34" charset="0"/>
                <a:ea typeface="Roboto" panose="02000000000000000000" pitchFamily="2" charset="0"/>
                <a:cs typeface="Arial" panose="020B0604020202020204" pitchFamily="34" charset="0"/>
              </a:rPr>
              <a:t>Rewards prevention of Hospitalizations</a:t>
            </a:r>
          </a:p>
        </p:txBody>
      </p:sp>
      <p:sp>
        <p:nvSpPr>
          <p:cNvPr id="8" name="Title 1">
            <a:extLst>
              <a:ext uri="{FF2B5EF4-FFF2-40B4-BE49-F238E27FC236}">
                <a16:creationId xmlns:a16="http://schemas.microsoft.com/office/drawing/2014/main" id="{B4023970-D2F3-491A-842F-0F569B6317CA}"/>
              </a:ext>
            </a:extLst>
          </p:cNvPr>
          <p:cNvSpPr txBox="1">
            <a:spLocks/>
          </p:cNvSpPr>
          <p:nvPr/>
        </p:nvSpPr>
        <p:spPr>
          <a:xfrm>
            <a:off x="706581" y="5472735"/>
            <a:ext cx="7793183" cy="553998"/>
          </a:xfrm>
          <a:prstGeom prst="rect">
            <a:avLst/>
          </a:prstGeom>
          <a:solidFill>
            <a:srgbClr val="A9B9D6"/>
          </a:solidFill>
        </p:spPr>
        <p:txBody>
          <a:bodyPr vert="horz" wrap="square" lIns="91440" tIns="91440" rIns="91440" bIns="9144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Market Expands to Health Systems / Population Health</a:t>
            </a:r>
          </a:p>
        </p:txBody>
      </p:sp>
    </p:spTree>
    <p:extLst>
      <p:ext uri="{BB962C8B-B14F-4D97-AF65-F5344CB8AC3E}">
        <p14:creationId xmlns:p14="http://schemas.microsoft.com/office/powerpoint/2010/main" val="538280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457201"/>
            <a:ext cx="8229600" cy="419100"/>
          </a:xfrm>
          <a:prstGeom prst="rect">
            <a:avLst/>
          </a:prstGeom>
          <a:ln cmpd="sng">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D6A92"/>
                </a:solidFill>
                <a:effectLst/>
                <a:uLnTx/>
                <a:uFillTx/>
                <a:latin typeface="Arial" panose="020B0604020202020204" pitchFamily="34" charset="0"/>
                <a:ea typeface="+mj-ea"/>
                <a:cs typeface="Arial" panose="020B0604020202020204" pitchFamily="34" charset="0"/>
              </a:rPr>
              <a:t>Biggest Industry Risk is Shortage of Caregivers</a:t>
            </a:r>
            <a:endParaRPr kumimoji="0" lang="en-US" sz="2400" b="0" i="0" u="none" strike="noStrike" kern="1200" cap="none" spc="0" normalizeH="0" baseline="0" noProof="0" dirty="0">
              <a:ln>
                <a:noFill/>
              </a:ln>
              <a:solidFill>
                <a:srgbClr val="3D4C5F"/>
              </a:solidFill>
              <a:effectLst/>
              <a:uLnTx/>
              <a:uFillTx/>
              <a:latin typeface="Arial" panose="020B0604020202020204" pitchFamily="34" charset="0"/>
              <a:ea typeface="+mj-ea"/>
              <a:cs typeface="Arial" panose="020B0604020202020204" pitchFamily="34" charset="0"/>
            </a:endParaRPr>
          </a:p>
        </p:txBody>
      </p:sp>
      <p:cxnSp>
        <p:nvCxnSpPr>
          <p:cNvPr id="6" name="Straight Connector 5"/>
          <p:cNvCxnSpPr/>
          <p:nvPr/>
        </p:nvCxnSpPr>
        <p:spPr>
          <a:xfrm>
            <a:off x="457200" y="901702"/>
            <a:ext cx="8229600" cy="0"/>
          </a:xfrm>
          <a:prstGeom prst="line">
            <a:avLst/>
          </a:prstGeom>
          <a:ln w="28575">
            <a:solidFill>
              <a:srgbClr val="A4A000">
                <a:alpha val="49804"/>
              </a:srgb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294967295"/>
          </p:nvPr>
        </p:nvSpPr>
        <p:spPr>
          <a:xfrm>
            <a:off x="8128163" y="6299117"/>
            <a:ext cx="43815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AFD162E-C7BF-48F1-B392-35E70E915B74}"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id="{B4023970-D2F3-491A-842F-0F569B6317CA}"/>
              </a:ext>
            </a:extLst>
          </p:cNvPr>
          <p:cNvSpPr txBox="1">
            <a:spLocks/>
          </p:cNvSpPr>
          <p:nvPr/>
        </p:nvSpPr>
        <p:spPr>
          <a:xfrm>
            <a:off x="675408" y="5203817"/>
            <a:ext cx="7793183" cy="923330"/>
          </a:xfrm>
          <a:prstGeom prst="rect">
            <a:avLst/>
          </a:prstGeom>
          <a:solidFill>
            <a:srgbClr val="A9B9D6"/>
          </a:solidFill>
        </p:spPr>
        <p:txBody>
          <a:bodyPr vert="horz" wrap="square" lIns="91440" tIns="91440" rIns="91440" bIns="9144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Our proposed solution is to enable Adult Day Centers</a:t>
            </a:r>
            <a:b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b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(but due to Covid-19 this will come in the fall)</a:t>
            </a:r>
          </a:p>
        </p:txBody>
      </p:sp>
      <p:pic>
        <p:nvPicPr>
          <p:cNvPr id="2" name="Picture 1">
            <a:extLst>
              <a:ext uri="{FF2B5EF4-FFF2-40B4-BE49-F238E27FC236}">
                <a16:creationId xmlns:a16="http://schemas.microsoft.com/office/drawing/2014/main" id="{F9597238-0380-442D-8A67-20E3E1AEDFCB}"/>
              </a:ext>
            </a:extLst>
          </p:cNvPr>
          <p:cNvPicPr>
            <a:picLocks noChangeAspect="1"/>
          </p:cNvPicPr>
          <p:nvPr/>
        </p:nvPicPr>
        <p:blipFill>
          <a:blip r:embed="rId3"/>
          <a:stretch>
            <a:fillRect/>
          </a:stretch>
        </p:blipFill>
        <p:spPr>
          <a:xfrm>
            <a:off x="549595" y="1148685"/>
            <a:ext cx="7860228" cy="3821829"/>
          </a:xfrm>
          <a:prstGeom prst="rect">
            <a:avLst/>
          </a:prstGeom>
        </p:spPr>
      </p:pic>
    </p:spTree>
    <p:extLst>
      <p:ext uri="{BB962C8B-B14F-4D97-AF65-F5344CB8AC3E}">
        <p14:creationId xmlns:p14="http://schemas.microsoft.com/office/powerpoint/2010/main" val="3478749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457201"/>
            <a:ext cx="8229600" cy="419100"/>
          </a:xfrm>
          <a:prstGeom prst="rect">
            <a:avLst/>
          </a:prstGeom>
          <a:ln cmpd="sng">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D6A92"/>
                </a:solidFill>
                <a:effectLst/>
                <a:uLnTx/>
                <a:uFillTx/>
                <a:latin typeface="Arial" panose="020B0604020202020204" pitchFamily="34" charset="0"/>
                <a:ea typeface="+mj-ea"/>
                <a:cs typeface="Arial" panose="020B0604020202020204" pitchFamily="34" charset="0"/>
              </a:rPr>
              <a:t>Our messaging for 2021 is…</a:t>
            </a:r>
            <a:endParaRPr kumimoji="0" lang="en-US" sz="2400" b="0" i="0" u="none" strike="noStrike" kern="1200" cap="none" spc="0" normalizeH="0" baseline="0" noProof="0" dirty="0">
              <a:ln>
                <a:noFill/>
              </a:ln>
              <a:solidFill>
                <a:srgbClr val="3D4C5F"/>
              </a:solidFill>
              <a:effectLst/>
              <a:uLnTx/>
              <a:uFillTx/>
              <a:latin typeface="Arial" panose="020B0604020202020204" pitchFamily="34" charset="0"/>
              <a:ea typeface="+mj-ea"/>
              <a:cs typeface="Arial" panose="020B0604020202020204" pitchFamily="34" charset="0"/>
            </a:endParaRPr>
          </a:p>
        </p:txBody>
      </p:sp>
      <p:cxnSp>
        <p:nvCxnSpPr>
          <p:cNvPr id="6" name="Straight Connector 5"/>
          <p:cNvCxnSpPr/>
          <p:nvPr/>
        </p:nvCxnSpPr>
        <p:spPr>
          <a:xfrm>
            <a:off x="457200" y="901702"/>
            <a:ext cx="8229600" cy="0"/>
          </a:xfrm>
          <a:prstGeom prst="line">
            <a:avLst/>
          </a:prstGeom>
          <a:ln w="28575">
            <a:solidFill>
              <a:srgbClr val="A4A000">
                <a:alpha val="49804"/>
              </a:srgb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294967295"/>
          </p:nvPr>
        </p:nvSpPr>
        <p:spPr>
          <a:xfrm>
            <a:off x="8128163" y="6299117"/>
            <a:ext cx="43815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AFD162E-C7BF-48F1-B392-35E70E915B74}"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id="{B4023970-D2F3-491A-842F-0F569B6317CA}"/>
              </a:ext>
            </a:extLst>
          </p:cNvPr>
          <p:cNvSpPr txBox="1">
            <a:spLocks/>
          </p:cNvSpPr>
          <p:nvPr/>
        </p:nvSpPr>
        <p:spPr>
          <a:xfrm>
            <a:off x="675408" y="5573149"/>
            <a:ext cx="7793183" cy="553998"/>
          </a:xfrm>
          <a:prstGeom prst="rect">
            <a:avLst/>
          </a:prstGeom>
          <a:solidFill>
            <a:srgbClr val="A9B9D6"/>
          </a:solidFill>
        </p:spPr>
        <p:txBody>
          <a:bodyPr vert="horz" wrap="square" lIns="91440" tIns="91440" rIns="91440" bIns="9144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The Software for the Heroes of Home Care</a:t>
            </a:r>
          </a:p>
        </p:txBody>
      </p:sp>
      <p:pic>
        <p:nvPicPr>
          <p:cNvPr id="12" name="Picture 11">
            <a:extLst>
              <a:ext uri="{FF2B5EF4-FFF2-40B4-BE49-F238E27FC236}">
                <a16:creationId xmlns:a16="http://schemas.microsoft.com/office/drawing/2014/main" id="{A11E8E6D-AD94-4E8E-9733-0DDF663D4009}"/>
              </a:ext>
            </a:extLst>
          </p:cNvPr>
          <p:cNvPicPr>
            <a:picLocks noChangeAspect="1"/>
          </p:cNvPicPr>
          <p:nvPr/>
        </p:nvPicPr>
        <p:blipFill>
          <a:blip r:embed="rId3"/>
          <a:stretch>
            <a:fillRect/>
          </a:stretch>
        </p:blipFill>
        <p:spPr>
          <a:xfrm>
            <a:off x="1278002" y="1289157"/>
            <a:ext cx="6338251" cy="3854342"/>
          </a:xfrm>
          <a:prstGeom prst="rect">
            <a:avLst/>
          </a:prstGeom>
        </p:spPr>
      </p:pic>
    </p:spTree>
    <p:extLst>
      <p:ext uri="{BB962C8B-B14F-4D97-AF65-F5344CB8AC3E}">
        <p14:creationId xmlns:p14="http://schemas.microsoft.com/office/powerpoint/2010/main" val="1220038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87" y="3676452"/>
            <a:ext cx="7984262" cy="1208834"/>
          </a:xfrm>
        </p:spPr>
        <p:txBody>
          <a:bodyPr/>
          <a:lstStyle/>
          <a:p>
            <a:r>
              <a:rPr lang="en-US" sz="3200" dirty="0"/>
              <a:t>Global Healthcare Entrepreneurship</a:t>
            </a:r>
            <a:br>
              <a:rPr lang="en-US" sz="3200" dirty="0"/>
            </a:br>
            <a:r>
              <a:rPr lang="en-US" sz="3200" dirty="0"/>
              <a:t>Session 4: Digital Health</a:t>
            </a:r>
          </a:p>
        </p:txBody>
      </p:sp>
      <p:pic>
        <p:nvPicPr>
          <p:cNvPr id="3" name="Picture 2" descr="color_palet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099" y="963050"/>
            <a:ext cx="3974523" cy="5143500"/>
          </a:xfrm>
          <a:prstGeom prst="rect">
            <a:avLst/>
          </a:prstGeom>
        </p:spPr>
      </p:pic>
      <p:pic>
        <p:nvPicPr>
          <p:cNvPr id="5" name="Picture 4" descr="Screen Shot 2015-01-16 at 4.56.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590" y="1176970"/>
            <a:ext cx="1428750" cy="600075"/>
          </a:xfrm>
          <a:prstGeom prst="rect">
            <a:avLst/>
          </a:prstGeom>
        </p:spPr>
      </p:pic>
    </p:spTree>
    <p:extLst>
      <p:ext uri="{BB962C8B-B14F-4D97-AF65-F5344CB8AC3E}">
        <p14:creationId xmlns:p14="http://schemas.microsoft.com/office/powerpoint/2010/main" val="384022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87" y="3676452"/>
            <a:ext cx="7984262" cy="1208834"/>
          </a:xfrm>
        </p:spPr>
        <p:txBody>
          <a:bodyPr/>
          <a:lstStyle/>
          <a:p>
            <a:r>
              <a:rPr lang="en-US" sz="3200" dirty="0"/>
              <a:t>Digital Health and The Importance of Data</a:t>
            </a:r>
          </a:p>
        </p:txBody>
      </p:sp>
      <p:pic>
        <p:nvPicPr>
          <p:cNvPr id="3" name="Picture 2" descr="color_palet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099" y="963050"/>
            <a:ext cx="3974523" cy="5143500"/>
          </a:xfrm>
          <a:prstGeom prst="rect">
            <a:avLst/>
          </a:prstGeom>
        </p:spPr>
      </p:pic>
      <p:pic>
        <p:nvPicPr>
          <p:cNvPr id="5" name="Picture 4" descr="Screen Shot 2015-01-16 at 4.56.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590" y="1176970"/>
            <a:ext cx="1428750" cy="600075"/>
          </a:xfrm>
          <a:prstGeom prst="rect">
            <a:avLst/>
          </a:prstGeom>
        </p:spPr>
      </p:pic>
    </p:spTree>
    <p:extLst>
      <p:ext uri="{BB962C8B-B14F-4D97-AF65-F5344CB8AC3E}">
        <p14:creationId xmlns:p14="http://schemas.microsoft.com/office/powerpoint/2010/main" val="208044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Amazon is data-driven</a:t>
            </a:r>
          </a:p>
        </p:txBody>
      </p:sp>
      <p:sp>
        <p:nvSpPr>
          <p:cNvPr id="3" name="Content Placeholder 2"/>
          <p:cNvSpPr>
            <a:spLocks noGrp="1"/>
          </p:cNvSpPr>
          <p:nvPr>
            <p:ph idx="1"/>
          </p:nvPr>
        </p:nvSpPr>
        <p:spPr/>
        <p:txBody>
          <a:bodyPr/>
          <a:lstStyle/>
          <a:p>
            <a:pPr>
              <a:buFontTx/>
              <a:buChar char="-"/>
            </a:pPr>
            <a:endParaRPr lang="en-US" i="1" dirty="0"/>
          </a:p>
          <a:p>
            <a:pPr>
              <a:buFontTx/>
              <a:buChar char="-"/>
            </a:pPr>
            <a:endParaRPr lang="en-US" i="1" dirty="0"/>
          </a:p>
          <a:p>
            <a:pPr marL="0" indent="0">
              <a:buNone/>
            </a:pPr>
            <a:endParaRPr lang="en-US" i="1" dirty="0"/>
          </a:p>
        </p:txBody>
      </p:sp>
      <p:sp>
        <p:nvSpPr>
          <p:cNvPr id="5" name="TextBox 4"/>
          <p:cNvSpPr txBox="1"/>
          <p:nvPr/>
        </p:nvSpPr>
        <p:spPr>
          <a:xfrm>
            <a:off x="376917" y="6171977"/>
            <a:ext cx="835485" cy="21544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006643"/>
                </a:solidFill>
                <a:effectLst/>
                <a:uLnTx/>
                <a:uFillTx/>
                <a:latin typeface="Arial" charset="0"/>
                <a:ea typeface="+mn-ea"/>
                <a:cs typeface="+mn-cs"/>
              </a:rPr>
              <a:t>SISense</a:t>
            </a:r>
            <a:r>
              <a:rPr kumimoji="0" lang="en-US" sz="800" b="0" i="0" u="none" strike="noStrike" kern="1200" cap="none" spc="0" normalizeH="0" baseline="0" noProof="0" dirty="0">
                <a:ln>
                  <a:noFill/>
                </a:ln>
                <a:solidFill>
                  <a:srgbClr val="006643"/>
                </a:solidFill>
                <a:effectLst/>
                <a:uLnTx/>
                <a:uFillTx/>
                <a:latin typeface="Arial" charset="0"/>
                <a:ea typeface="+mn-ea"/>
                <a:cs typeface="+mn-cs"/>
              </a:rPr>
              <a:t> 2014</a:t>
            </a:r>
          </a:p>
        </p:txBody>
      </p:sp>
      <p:pic>
        <p:nvPicPr>
          <p:cNvPr id="2050" name="Picture 2" descr="Image result for bezos amazon"/>
          <p:cNvPicPr>
            <a:picLocks noChangeAspect="1" noChangeArrowheads="1"/>
          </p:cNvPicPr>
          <p:nvPr/>
        </p:nvPicPr>
        <p:blipFill rotWithShape="1">
          <a:blip r:embed="rId3">
            <a:extLst>
              <a:ext uri="{28A0092B-C50C-407E-A947-70E740481C1C}">
                <a14:useLocalDpi xmlns:a14="http://schemas.microsoft.com/office/drawing/2010/main" val="0"/>
              </a:ext>
            </a:extLst>
          </a:blip>
          <a:srcRect t="7912" b="28380"/>
          <a:stretch/>
        </p:blipFill>
        <p:spPr bwMode="auto">
          <a:xfrm>
            <a:off x="0" y="3657599"/>
            <a:ext cx="9144000" cy="3200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5683" y="1613236"/>
            <a:ext cx="8891716" cy="224676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“The most junior person in the company can win an argument with the most senior person with a fact-based decision.”</a:t>
            </a:r>
            <a:r>
              <a:rPr kumimoji="0" lang="en-US" sz="2800" b="0"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extBox 3"/>
          <p:cNvSpPr txBox="1"/>
          <p:nvPr/>
        </p:nvSpPr>
        <p:spPr>
          <a:xfrm>
            <a:off x="7564287" y="3877519"/>
            <a:ext cx="184731" cy="21544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6643"/>
              </a:solidFill>
              <a:effectLst/>
              <a:uLnTx/>
              <a:uFillTx/>
              <a:latin typeface="Arial" charset="0"/>
              <a:ea typeface="+mn-ea"/>
              <a:cs typeface="+mn-cs"/>
            </a:endParaRPr>
          </a:p>
        </p:txBody>
      </p:sp>
      <p:sp>
        <p:nvSpPr>
          <p:cNvPr id="7" name="TextBox 6"/>
          <p:cNvSpPr txBox="1"/>
          <p:nvPr/>
        </p:nvSpPr>
        <p:spPr>
          <a:xfrm>
            <a:off x="145683" y="3083774"/>
            <a:ext cx="9357131"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 Measure everything ■ Provide access to all  ■ Only data-driven decisions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TextBox 7"/>
          <p:cNvSpPr txBox="1"/>
          <p:nvPr/>
        </p:nvSpPr>
        <p:spPr>
          <a:xfrm>
            <a:off x="6389947" y="2371633"/>
            <a:ext cx="1808508"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charset="0"/>
                <a:ea typeface="+mn-ea"/>
                <a:cs typeface="+mn-cs"/>
              </a:rPr>
              <a:t>- Jeff Bezos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6643"/>
              </a:solidFill>
              <a:effectLst/>
              <a:uLnTx/>
              <a:uFillTx/>
              <a:latin typeface="Arial" charset="0"/>
              <a:ea typeface="+mn-ea"/>
              <a:cs typeface="+mn-cs"/>
            </a:endParaRPr>
          </a:p>
        </p:txBody>
      </p:sp>
    </p:spTree>
    <p:extLst>
      <p:ext uri="{BB962C8B-B14F-4D97-AF65-F5344CB8AC3E}">
        <p14:creationId xmlns:p14="http://schemas.microsoft.com/office/powerpoint/2010/main" val="873859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960" y="477520"/>
            <a:ext cx="7620000" cy="4541838"/>
          </a:xfrm>
        </p:spPr>
        <p:txBody>
          <a:bodyPr/>
          <a:lstStyle/>
          <a:p>
            <a:pPr marL="0" indent="0">
              <a:buNone/>
            </a:pPr>
            <a:r>
              <a:rPr lang="en-US" sz="4600" i="1" dirty="0"/>
              <a:t>“From the dawn of civilization until 2003, humankind generated five </a:t>
            </a:r>
            <a:r>
              <a:rPr lang="en-US" sz="4600" i="1" dirty="0" err="1"/>
              <a:t>exabytes</a:t>
            </a:r>
            <a:r>
              <a:rPr lang="en-US" sz="4600" i="1" dirty="0"/>
              <a:t> of data.  Now we produce five exabytes </a:t>
            </a:r>
            <a:r>
              <a:rPr lang="en-US" sz="4600" i="1" dirty="0">
                <a:solidFill>
                  <a:srgbClr val="FF4005"/>
                </a:solidFill>
              </a:rPr>
              <a:t>every day</a:t>
            </a:r>
            <a:r>
              <a:rPr lang="en-US" sz="4600" i="1" dirty="0"/>
              <a:t>…. And the pace is accelerating.”</a:t>
            </a:r>
          </a:p>
          <a:p>
            <a:endParaRPr lang="en-US" dirty="0"/>
          </a:p>
          <a:p>
            <a:pPr marL="0" indent="0">
              <a:buNone/>
            </a:pPr>
            <a:endParaRPr lang="en-US" dirty="0"/>
          </a:p>
          <a:p>
            <a:pPr marL="0" indent="0">
              <a:buNone/>
            </a:pPr>
            <a:endParaRPr lang="en-US" dirty="0"/>
          </a:p>
          <a:p>
            <a:pPr marL="0" indent="0">
              <a:buNone/>
            </a:pPr>
            <a:r>
              <a:rPr lang="en-US" sz="2000" dirty="0"/>
              <a:t>Eric Schmidt, Executive chairman, Google</a:t>
            </a:r>
          </a:p>
        </p:txBody>
      </p:sp>
    </p:spTree>
    <p:extLst>
      <p:ext uri="{BB962C8B-B14F-4D97-AF65-F5344CB8AC3E}">
        <p14:creationId xmlns:p14="http://schemas.microsoft.com/office/powerpoint/2010/main" val="3284406958"/>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Everyone is a Source of Data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082" y="1352926"/>
            <a:ext cx="7875494" cy="5505074"/>
          </a:xfrm>
          <a:prstGeom prst="rect">
            <a:avLst/>
          </a:prstGeom>
        </p:spPr>
      </p:pic>
    </p:spTree>
    <p:extLst>
      <p:ext uri="{BB962C8B-B14F-4D97-AF65-F5344CB8AC3E}">
        <p14:creationId xmlns:p14="http://schemas.microsoft.com/office/powerpoint/2010/main" val="4205551923"/>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84818" y="1097127"/>
            <a:ext cx="6174364" cy="5234596"/>
          </a:xfrm>
          <a:prstGeom prst="rect">
            <a:avLst/>
          </a:prstGeom>
          <a:solidFill>
            <a:schemeClr val="tx2"/>
          </a:solidFill>
        </p:spPr>
      </p:pic>
      <p:sp>
        <p:nvSpPr>
          <p:cNvPr id="2" name="Title 1"/>
          <p:cNvSpPr>
            <a:spLocks noGrp="1"/>
          </p:cNvSpPr>
          <p:nvPr>
            <p:ph type="title"/>
          </p:nvPr>
        </p:nvSpPr>
        <p:spPr/>
        <p:txBody>
          <a:bodyPr/>
          <a:lstStyle/>
          <a:p>
            <a:r>
              <a:rPr lang="en-US" dirty="0"/>
              <a:t>Explosion of Connected Devices</a:t>
            </a:r>
          </a:p>
        </p:txBody>
      </p:sp>
      <p:sp>
        <p:nvSpPr>
          <p:cNvPr id="5" name="Curved Up Arrow 4"/>
          <p:cNvSpPr/>
          <p:nvPr/>
        </p:nvSpPr>
        <p:spPr>
          <a:xfrm rot="20540416" flipV="1">
            <a:off x="4647414" y="2601796"/>
            <a:ext cx="1857081" cy="622170"/>
          </a:xfrm>
          <a:prstGeom prst="curved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43"/>
              </a:solidFill>
              <a:effectLst/>
              <a:uLnTx/>
              <a:uFillTx/>
              <a:latin typeface="Calibri"/>
              <a:ea typeface="+mn-ea"/>
              <a:cs typeface="+mn-cs"/>
            </a:endParaRPr>
          </a:p>
        </p:txBody>
      </p:sp>
      <p:pic>
        <p:nvPicPr>
          <p:cNvPr id="4" name="Picture 3"/>
          <p:cNvPicPr>
            <a:picLocks noChangeAspect="1"/>
          </p:cNvPicPr>
          <p:nvPr/>
        </p:nvPicPr>
        <p:blipFill rotWithShape="1">
          <a:blip r:embed="rId3"/>
          <a:srcRect l="764"/>
          <a:stretch/>
        </p:blipFill>
        <p:spPr>
          <a:xfrm>
            <a:off x="1915787" y="2037058"/>
            <a:ext cx="3153879" cy="2364612"/>
          </a:xfrm>
          <a:prstGeom prst="rect">
            <a:avLst/>
          </a:prstGeom>
        </p:spPr>
      </p:pic>
    </p:spTree>
    <p:extLst>
      <p:ext uri="{BB962C8B-B14F-4D97-AF65-F5344CB8AC3E}">
        <p14:creationId xmlns:p14="http://schemas.microsoft.com/office/powerpoint/2010/main" val="4277542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21" y="411111"/>
            <a:ext cx="2339394" cy="1143000"/>
          </a:xfrm>
        </p:spPr>
        <p:txBody>
          <a:bodyPr>
            <a:normAutofit fontScale="90000"/>
          </a:bodyPr>
          <a:lstStyle/>
          <a:p>
            <a:pPr algn="l"/>
            <a:r>
              <a:rPr lang="en-US" dirty="0"/>
              <a:t>Big Data Pushes the 3V’s</a:t>
            </a:r>
          </a:p>
        </p:txBody>
      </p:sp>
      <p:sp>
        <p:nvSpPr>
          <p:cNvPr id="3" name="Oval 2"/>
          <p:cNvSpPr/>
          <p:nvPr/>
        </p:nvSpPr>
        <p:spPr>
          <a:xfrm>
            <a:off x="3827007" y="2108642"/>
            <a:ext cx="1531813" cy="1433945"/>
          </a:xfrm>
          <a:prstGeom prst="ellipse">
            <a:avLst/>
          </a:prstGeom>
          <a:noFill/>
          <a:ln>
            <a:solidFill>
              <a:schemeClr val="accent3">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8C4"/>
              </a:solidFill>
              <a:effectLst/>
              <a:uLnTx/>
              <a:uFillTx/>
              <a:latin typeface="Calibri"/>
              <a:ea typeface="+mn-ea"/>
              <a:cs typeface="+mn-cs"/>
            </a:endParaRPr>
          </a:p>
        </p:txBody>
      </p:sp>
      <p:sp>
        <p:nvSpPr>
          <p:cNvPr id="4" name="Oval 3"/>
          <p:cNvSpPr/>
          <p:nvPr/>
        </p:nvSpPr>
        <p:spPr>
          <a:xfrm>
            <a:off x="3276308" y="1671754"/>
            <a:ext cx="2564823" cy="2307721"/>
          </a:xfrm>
          <a:prstGeom prst="ellipse">
            <a:avLst/>
          </a:prstGeom>
          <a:noFill/>
          <a:ln>
            <a:solidFill>
              <a:schemeClr val="accent3">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8C4"/>
              </a:solidFill>
              <a:effectLst/>
              <a:uLnTx/>
              <a:uFillTx/>
              <a:latin typeface="Calibri"/>
              <a:ea typeface="+mn-ea"/>
              <a:cs typeface="+mn-cs"/>
            </a:endParaRPr>
          </a:p>
        </p:txBody>
      </p:sp>
      <p:sp>
        <p:nvSpPr>
          <p:cNvPr id="5" name="Oval 4"/>
          <p:cNvSpPr/>
          <p:nvPr/>
        </p:nvSpPr>
        <p:spPr>
          <a:xfrm>
            <a:off x="2796594" y="1159605"/>
            <a:ext cx="3524250" cy="3332018"/>
          </a:xfrm>
          <a:prstGeom prst="ellipse">
            <a:avLst/>
          </a:prstGeom>
          <a:noFill/>
          <a:ln>
            <a:solidFill>
              <a:schemeClr val="accent3">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8C4"/>
              </a:solidFill>
              <a:effectLst/>
              <a:uLnTx/>
              <a:uFillTx/>
              <a:latin typeface="Calibri"/>
              <a:ea typeface="+mn-ea"/>
              <a:cs typeface="+mn-cs"/>
            </a:endParaRPr>
          </a:p>
        </p:txBody>
      </p:sp>
      <p:sp>
        <p:nvSpPr>
          <p:cNvPr id="6" name="Oval 5"/>
          <p:cNvSpPr/>
          <p:nvPr/>
        </p:nvSpPr>
        <p:spPr>
          <a:xfrm>
            <a:off x="2262328" y="639590"/>
            <a:ext cx="4592783" cy="4372049"/>
          </a:xfrm>
          <a:prstGeom prst="ellipse">
            <a:avLst/>
          </a:prstGeom>
          <a:noFill/>
          <a:ln>
            <a:solidFill>
              <a:schemeClr val="accent3">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E8C4"/>
              </a:solidFill>
              <a:effectLst/>
              <a:uLnTx/>
              <a:uFillTx/>
              <a:latin typeface="Calibri"/>
              <a:ea typeface="+mn-ea"/>
              <a:cs typeface="+mn-cs"/>
            </a:endParaRPr>
          </a:p>
        </p:txBody>
      </p:sp>
      <p:sp>
        <p:nvSpPr>
          <p:cNvPr id="11" name="TextBox 10"/>
          <p:cNvSpPr txBox="1"/>
          <p:nvPr/>
        </p:nvSpPr>
        <p:spPr>
          <a:xfrm>
            <a:off x="0" y="6581001"/>
            <a:ext cx="363593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a:ea typeface="+mn-ea"/>
                <a:cs typeface="+mn-cs"/>
              </a:rPr>
              <a:t>Based upon an image by  </a:t>
            </a:r>
            <a:r>
              <a:rPr kumimoji="0" lang="en-US" sz="800" b="0" i="0" u="none" strike="noStrike" kern="0" cap="none" spc="0" normalizeH="0" baseline="0" noProof="0" dirty="0">
                <a:ln>
                  <a:noFill/>
                </a:ln>
                <a:solidFill>
                  <a:sysClr val="windowText" lastClr="000000"/>
                </a:solidFill>
                <a:effectLst/>
                <a:uLnTx/>
                <a:uFillTx/>
                <a:latin typeface="Calibri"/>
                <a:ea typeface="+mn-ea"/>
                <a:cs typeface="+mn-cs"/>
                <a:hlinkClick r:id="rId2"/>
              </a:rPr>
              <a:t>Diya </a:t>
            </a:r>
            <a:r>
              <a:rPr kumimoji="0" lang="en-US" sz="800" b="0" i="0" u="none" strike="noStrike" kern="0" cap="none" spc="0" normalizeH="0" baseline="0" noProof="0" dirty="0" err="1">
                <a:ln>
                  <a:noFill/>
                </a:ln>
                <a:solidFill>
                  <a:sysClr val="windowText" lastClr="000000"/>
                </a:solidFill>
                <a:effectLst/>
                <a:uLnTx/>
                <a:uFillTx/>
                <a:latin typeface="Calibri"/>
                <a:ea typeface="+mn-ea"/>
                <a:cs typeface="+mn-cs"/>
                <a:hlinkClick r:id="rId2"/>
              </a:rPr>
              <a:t>Soubra</a:t>
            </a:r>
            <a:r>
              <a:rPr kumimoji="0" lang="en-US" sz="800" b="0" i="0" u="none" strike="noStrike" kern="0" cap="none" spc="0" normalizeH="0" baseline="0" noProof="0" dirty="0">
                <a:ln>
                  <a:noFill/>
                </a:ln>
                <a:solidFill>
                  <a:sysClr val="windowText" lastClr="000000"/>
                </a:solidFill>
                <a:effectLst/>
                <a:uLnTx/>
                <a:uFillTx/>
                <a:latin typeface="Calibri"/>
                <a:ea typeface="+mn-ea"/>
                <a:cs typeface="+mn-cs"/>
              </a:rPr>
              <a:t>, July 5, 2012, as posted on Linguamatics.com</a:t>
            </a:r>
          </a:p>
        </p:txBody>
      </p:sp>
      <p:sp>
        <p:nvSpPr>
          <p:cNvPr id="21" name="TextBox 20"/>
          <p:cNvSpPr txBox="1"/>
          <p:nvPr/>
        </p:nvSpPr>
        <p:spPr>
          <a:xfrm>
            <a:off x="1328983" y="2630364"/>
            <a:ext cx="18473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22" name="TextBox 21"/>
          <p:cNvSpPr txBox="1"/>
          <p:nvPr/>
        </p:nvSpPr>
        <p:spPr>
          <a:xfrm>
            <a:off x="1883111" y="2128708"/>
            <a:ext cx="14507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Unstructured</a:t>
            </a:r>
          </a:p>
        </p:txBody>
      </p:sp>
      <p:sp>
        <p:nvSpPr>
          <p:cNvPr id="23" name="TextBox 22"/>
          <p:cNvSpPr txBox="1"/>
          <p:nvPr/>
        </p:nvSpPr>
        <p:spPr>
          <a:xfrm>
            <a:off x="3396111" y="2129718"/>
            <a:ext cx="11968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Structured</a:t>
            </a:r>
          </a:p>
        </p:txBody>
      </p:sp>
      <p:grpSp>
        <p:nvGrpSpPr>
          <p:cNvPr id="33" name="Group 32"/>
          <p:cNvGrpSpPr/>
          <p:nvPr/>
        </p:nvGrpSpPr>
        <p:grpSpPr>
          <a:xfrm>
            <a:off x="291274" y="2413306"/>
            <a:ext cx="4189069" cy="3212578"/>
            <a:chOff x="291274" y="2413306"/>
            <a:chExt cx="4189069" cy="3212578"/>
          </a:xfrm>
        </p:grpSpPr>
        <p:grpSp>
          <p:nvGrpSpPr>
            <p:cNvPr id="30" name="Group 29"/>
            <p:cNvGrpSpPr/>
            <p:nvPr/>
          </p:nvGrpSpPr>
          <p:grpSpPr>
            <a:xfrm>
              <a:off x="919725" y="2413306"/>
              <a:ext cx="3560618" cy="1446550"/>
              <a:chOff x="919725" y="2413306"/>
              <a:chExt cx="3560618" cy="1446550"/>
            </a:xfrm>
          </p:grpSpPr>
          <p:grpSp>
            <p:nvGrpSpPr>
              <p:cNvPr id="29" name="Group 28"/>
              <p:cNvGrpSpPr/>
              <p:nvPr/>
            </p:nvGrpSpPr>
            <p:grpSpPr>
              <a:xfrm>
                <a:off x="919725" y="2631846"/>
                <a:ext cx="3560618" cy="622453"/>
                <a:chOff x="919725" y="2631846"/>
                <a:chExt cx="3560618" cy="622453"/>
              </a:xfrm>
            </p:grpSpPr>
            <p:cxnSp>
              <p:nvCxnSpPr>
                <p:cNvPr id="16" name="Straight Arrow Connector 15"/>
                <p:cNvCxnSpPr/>
                <p:nvPr/>
              </p:nvCxnSpPr>
              <p:spPr>
                <a:xfrm flipH="1" flipV="1">
                  <a:off x="919725" y="2874576"/>
                  <a:ext cx="3560618" cy="2078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flipH="1">
                  <a:off x="1137918" y="2884967"/>
                  <a:ext cx="862800" cy="369332"/>
                </a:xfrm>
                <a:prstGeom prst="rect">
                  <a:avLst/>
                </a:prstGeom>
                <a:no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Variety</a:t>
                  </a:r>
                </a:p>
              </p:txBody>
            </p:sp>
            <p:sp>
              <p:nvSpPr>
                <p:cNvPr id="18" name="TextBox 17"/>
                <p:cNvSpPr txBox="1"/>
                <p:nvPr/>
              </p:nvSpPr>
              <p:spPr>
                <a:xfrm>
                  <a:off x="1876684" y="2631846"/>
                  <a:ext cx="2521844" cy="246221"/>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Calibri"/>
                      <a:ea typeface="+mn-ea"/>
                      <a:cs typeface="+mn-cs"/>
                    </a:rPr>
                    <a:t>… Social Media   Web        Database      Table</a:t>
                  </a:r>
                </a:p>
              </p:txBody>
            </p:sp>
          </p:grpSp>
          <p:sp>
            <p:nvSpPr>
              <p:cNvPr id="19" name="TextBox 18"/>
              <p:cNvSpPr txBox="1"/>
              <p:nvPr/>
            </p:nvSpPr>
            <p:spPr>
              <a:xfrm>
                <a:off x="2788133" y="2413306"/>
                <a:ext cx="647934" cy="144655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Calibri"/>
                    <a:ea typeface="+mn-ea"/>
                    <a:cs typeface="+mn-cs"/>
                  </a:rPr>
                  <a:t>Photos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Calibri"/>
                    <a:ea typeface="+mn-ea"/>
                    <a:cs typeface="+mn-cs"/>
                  </a:rPr>
                  <a:t>Audio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Calibri"/>
                    <a:ea typeface="+mn-ea"/>
                    <a:cs typeface="+mn-cs"/>
                  </a:rPr>
                  <a:t>   Images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Calibri"/>
                    <a:ea typeface="+mn-ea"/>
                    <a:cs typeface="+mn-cs"/>
                  </a:rPr>
                  <a:t>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20" name="TextBox 19"/>
              <p:cNvSpPr txBox="1"/>
              <p:nvPr/>
            </p:nvSpPr>
            <p:spPr>
              <a:xfrm>
                <a:off x="2262345" y="2425489"/>
                <a:ext cx="638316" cy="129266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Calibri"/>
                    <a:ea typeface="+mn-ea"/>
                    <a:cs typeface="+mn-cs"/>
                  </a:rPr>
                  <a:t>Video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Calibri"/>
                    <a:ea typeface="+mn-ea"/>
                    <a:cs typeface="+mn-cs"/>
                  </a:rPr>
                  <a:t>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Calibri"/>
                    <a:ea typeface="+mn-ea"/>
                    <a:cs typeface="+mn-cs"/>
                  </a:rPr>
                  <a:t>Location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a:ea typeface="+mn-ea"/>
                  <a:cs typeface="+mn-cs"/>
                </a:endParaRPr>
              </a:p>
            </p:txBody>
          </p:sp>
        </p:grpSp>
        <p:pic>
          <p:nvPicPr>
            <p:cNvPr id="32" name="Picture 31"/>
            <p:cNvPicPr>
              <a:picLocks noChangeAspect="1"/>
            </p:cNvPicPr>
            <p:nvPr/>
          </p:nvPicPr>
          <p:blipFill>
            <a:blip r:embed="rId3"/>
            <a:stretch>
              <a:fillRect/>
            </a:stretch>
          </p:blipFill>
          <p:spPr>
            <a:xfrm>
              <a:off x="291274" y="3817302"/>
              <a:ext cx="2238187" cy="1808582"/>
            </a:xfrm>
            <a:prstGeom prst="rect">
              <a:avLst/>
            </a:prstGeom>
          </p:spPr>
        </p:pic>
      </p:grpSp>
      <p:grpSp>
        <p:nvGrpSpPr>
          <p:cNvPr id="35" name="Group 34"/>
          <p:cNvGrpSpPr/>
          <p:nvPr/>
        </p:nvGrpSpPr>
        <p:grpSpPr>
          <a:xfrm>
            <a:off x="4761372" y="372315"/>
            <a:ext cx="4167578" cy="2902766"/>
            <a:chOff x="4761372" y="372315"/>
            <a:chExt cx="4167578" cy="2902766"/>
          </a:xfrm>
        </p:grpSpPr>
        <p:grpSp>
          <p:nvGrpSpPr>
            <p:cNvPr id="27" name="Group 26"/>
            <p:cNvGrpSpPr/>
            <p:nvPr/>
          </p:nvGrpSpPr>
          <p:grpSpPr>
            <a:xfrm>
              <a:off x="4761372" y="2536417"/>
              <a:ext cx="3950965" cy="738664"/>
              <a:chOff x="4761372" y="2536417"/>
              <a:chExt cx="3950965" cy="738664"/>
            </a:xfrm>
          </p:grpSpPr>
          <p:sp>
            <p:nvSpPr>
              <p:cNvPr id="7" name="TextBox 6"/>
              <p:cNvSpPr txBox="1"/>
              <p:nvPr/>
            </p:nvSpPr>
            <p:spPr>
              <a:xfrm>
                <a:off x="4880839" y="2536417"/>
                <a:ext cx="3831498"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a:ea typeface="+mn-ea"/>
                    <a:cs typeface="+mn-cs"/>
                  </a:rPr>
                  <a:t>MB   GB   TB      PB     EB   ZB  YB  …        </a:t>
                </a:r>
              </a:p>
            </p:txBody>
          </p:sp>
          <p:cxnSp>
            <p:nvCxnSpPr>
              <p:cNvPr id="9" name="Straight Arrow Connector 8"/>
              <p:cNvCxnSpPr/>
              <p:nvPr/>
            </p:nvCxnSpPr>
            <p:spPr>
              <a:xfrm flipV="1">
                <a:off x="4761372" y="2884967"/>
                <a:ext cx="3560618" cy="2078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197580" y="2905749"/>
                <a:ext cx="916148" cy="369332"/>
              </a:xfrm>
              <a:prstGeom prst="rect">
                <a:avLst/>
              </a:prstGeom>
              <a:noFill/>
              <a:ln>
                <a:solidFill>
                  <a:srgbClr val="7030A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a:ea typeface="+mn-ea"/>
                    <a:cs typeface="+mn-cs"/>
                  </a:rPr>
                  <a:t>Volume</a:t>
                </a:r>
              </a:p>
            </p:txBody>
          </p:sp>
        </p:grpSp>
        <p:pic>
          <p:nvPicPr>
            <p:cNvPr id="3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1909" y="372315"/>
              <a:ext cx="2177041" cy="1402354"/>
            </a:xfrm>
            <a:prstGeom prst="rect">
              <a:avLst/>
            </a:prstGeom>
            <a:ln>
              <a:solidFill>
                <a:schemeClr val="accent3">
                  <a:lumMod val="75000"/>
                </a:schemeClr>
              </a:solidFill>
            </a:ln>
          </p:spPr>
        </p:pic>
      </p:grpSp>
      <p:grpSp>
        <p:nvGrpSpPr>
          <p:cNvPr id="41" name="Group 40"/>
          <p:cNvGrpSpPr/>
          <p:nvPr/>
        </p:nvGrpSpPr>
        <p:grpSpPr>
          <a:xfrm>
            <a:off x="3620514" y="41779"/>
            <a:ext cx="2580450" cy="2713178"/>
            <a:chOff x="3620514" y="41779"/>
            <a:chExt cx="2580450" cy="2713178"/>
          </a:xfrm>
        </p:grpSpPr>
        <p:cxnSp>
          <p:nvCxnSpPr>
            <p:cNvPr id="37" name="Straight Arrow Connector 36"/>
            <p:cNvCxnSpPr/>
            <p:nvPr/>
          </p:nvCxnSpPr>
          <p:spPr>
            <a:xfrm flipH="1" flipV="1">
              <a:off x="4633255" y="372315"/>
              <a:ext cx="3684" cy="23826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620514" y="41779"/>
              <a:ext cx="2580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BBB7">
                      <a:lumMod val="75000"/>
                    </a:srgbClr>
                  </a:solidFill>
                  <a:effectLst/>
                  <a:uLnTx/>
                  <a:uFillTx/>
                  <a:latin typeface="Calibri"/>
                  <a:ea typeface="+mn-ea"/>
                  <a:cs typeface="+mn-cs"/>
                </a:rPr>
                <a:t>Bigger and Bigger Data!!!</a:t>
              </a:r>
            </a:p>
          </p:txBody>
        </p:sp>
      </p:grpSp>
      <p:grpSp>
        <p:nvGrpSpPr>
          <p:cNvPr id="8" name="Group 7"/>
          <p:cNvGrpSpPr/>
          <p:nvPr/>
        </p:nvGrpSpPr>
        <p:grpSpPr>
          <a:xfrm>
            <a:off x="4257061" y="2905749"/>
            <a:ext cx="4671889" cy="3675252"/>
            <a:chOff x="4257061" y="2905749"/>
            <a:chExt cx="4671889" cy="3675252"/>
          </a:xfrm>
        </p:grpSpPr>
        <p:grpSp>
          <p:nvGrpSpPr>
            <p:cNvPr id="28" name="Group 27"/>
            <p:cNvGrpSpPr/>
            <p:nvPr/>
          </p:nvGrpSpPr>
          <p:grpSpPr>
            <a:xfrm>
              <a:off x="4257061" y="2905749"/>
              <a:ext cx="3491730" cy="3560618"/>
              <a:chOff x="4257061" y="2905749"/>
              <a:chExt cx="3491730" cy="3560618"/>
            </a:xfrm>
          </p:grpSpPr>
          <p:sp>
            <p:nvSpPr>
              <p:cNvPr id="24" name="TextBox 23"/>
              <p:cNvSpPr txBox="1"/>
              <p:nvPr/>
            </p:nvSpPr>
            <p:spPr>
              <a:xfrm>
                <a:off x="4633255" y="3045862"/>
                <a:ext cx="3115536" cy="175432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Calibri"/>
                    <a:ea typeface="+mn-ea"/>
                    <a:cs typeface="+mn-cs"/>
                  </a:rPr>
                  <a:t>Batch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Calibri"/>
                    <a:ea typeface="+mn-ea"/>
                    <a:cs typeface="+mn-cs"/>
                  </a:rPr>
                  <a:t>Periodic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Calibri"/>
                    <a:ea typeface="+mn-ea"/>
                    <a:cs typeface="+mn-cs"/>
                  </a:rPr>
                  <a:t>Near-Real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Calibri"/>
                    <a:ea typeface="+mn-ea"/>
                    <a:cs typeface="+mn-cs"/>
                  </a:rPr>
                  <a:t>Real-Time</a:t>
                </a:r>
              </a:p>
            </p:txBody>
          </p:sp>
          <p:cxnSp>
            <p:nvCxnSpPr>
              <p:cNvPr id="25" name="Straight Arrow Connector 24"/>
              <p:cNvCxnSpPr/>
              <p:nvPr/>
            </p:nvCxnSpPr>
            <p:spPr>
              <a:xfrm rot="5400000" flipV="1">
                <a:off x="2865738" y="4675667"/>
                <a:ext cx="3560618" cy="2078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5400000">
                <a:off x="3969001" y="5787770"/>
                <a:ext cx="945452" cy="369332"/>
              </a:xfrm>
              <a:prstGeom prst="rect">
                <a:avLst/>
              </a:prstGeom>
              <a:no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Velocity</a:t>
                </a:r>
              </a:p>
            </p:txBody>
          </p:sp>
        </p:grpSp>
        <p:sp>
          <p:nvSpPr>
            <p:cNvPr id="36" name="Content Placeholder 2"/>
            <p:cNvSpPr txBox="1">
              <a:spLocks/>
            </p:cNvSpPr>
            <p:nvPr/>
          </p:nvSpPr>
          <p:spPr>
            <a:xfrm>
              <a:off x="5025575" y="5032421"/>
              <a:ext cx="3903375" cy="1548580"/>
            </a:xfrm>
            <a:prstGeom prst="rect">
              <a:avLst/>
            </a:prstGeom>
            <a:solidFill>
              <a:srgbClr val="F8F8F8"/>
            </a:solidFill>
            <a:ln>
              <a:solidFill>
                <a:schemeClr val="accent3">
                  <a:lumMod val="75000"/>
                </a:schemeClr>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Streaming Data Use Cases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Intrusion detection (John Hopkins University)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Detection of heavy traffic compared to the norm (Stockholm)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Neonatal unit at University of Ontario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39503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87" y="3676452"/>
            <a:ext cx="7984262" cy="1208834"/>
          </a:xfrm>
        </p:spPr>
        <p:txBody>
          <a:bodyPr/>
          <a:lstStyle/>
          <a:p>
            <a:r>
              <a:rPr lang="en-US" sz="3200" dirty="0"/>
              <a:t>AI and other Trending Digital Health Tech</a:t>
            </a:r>
          </a:p>
        </p:txBody>
      </p:sp>
      <p:pic>
        <p:nvPicPr>
          <p:cNvPr id="3" name="Picture 2" descr="color_palet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099" y="963050"/>
            <a:ext cx="3974523" cy="5143500"/>
          </a:xfrm>
          <a:prstGeom prst="rect">
            <a:avLst/>
          </a:prstGeom>
        </p:spPr>
      </p:pic>
      <p:pic>
        <p:nvPicPr>
          <p:cNvPr id="5" name="Picture 4" descr="Screen Shot 2015-01-16 at 4.56.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590" y="1176970"/>
            <a:ext cx="1428750" cy="600075"/>
          </a:xfrm>
          <a:prstGeom prst="rect">
            <a:avLst/>
          </a:prstGeom>
        </p:spPr>
      </p:pic>
    </p:spTree>
    <p:extLst>
      <p:ext uri="{BB962C8B-B14F-4D97-AF65-F5344CB8AC3E}">
        <p14:creationId xmlns:p14="http://schemas.microsoft.com/office/powerpoint/2010/main" val="2590007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9C23F7-7590-4BE0-AD50-B368B963CEBA}"/>
              </a:ext>
            </a:extLst>
          </p:cNvPr>
          <p:cNvPicPr>
            <a:picLocks noChangeAspect="1"/>
          </p:cNvPicPr>
          <p:nvPr/>
        </p:nvPicPr>
        <p:blipFill>
          <a:blip r:embed="rId2"/>
          <a:stretch>
            <a:fillRect/>
          </a:stretch>
        </p:blipFill>
        <p:spPr>
          <a:xfrm>
            <a:off x="0" y="0"/>
            <a:ext cx="9661386" cy="6858000"/>
          </a:xfrm>
          <a:prstGeom prst="rect">
            <a:avLst/>
          </a:prstGeom>
        </p:spPr>
      </p:pic>
      <p:sp>
        <p:nvSpPr>
          <p:cNvPr id="3" name="TextBox 2">
            <a:extLst>
              <a:ext uri="{FF2B5EF4-FFF2-40B4-BE49-F238E27FC236}">
                <a16:creationId xmlns:a16="http://schemas.microsoft.com/office/drawing/2014/main" id="{1A9BC30D-0ACE-4520-9EF2-A37F2E49D60A}"/>
              </a:ext>
            </a:extLst>
          </p:cNvPr>
          <p:cNvSpPr txBox="1"/>
          <p:nvPr/>
        </p:nvSpPr>
        <p:spPr>
          <a:xfrm>
            <a:off x="842682" y="4679576"/>
            <a:ext cx="35654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(and Deep Learning)</a:t>
            </a:r>
          </a:p>
        </p:txBody>
      </p:sp>
    </p:spTree>
    <p:extLst>
      <p:ext uri="{BB962C8B-B14F-4D97-AF65-F5344CB8AC3E}">
        <p14:creationId xmlns:p14="http://schemas.microsoft.com/office/powerpoint/2010/main" val="3049142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182"/>
            <a:ext cx="8229600" cy="659218"/>
          </a:xfrm>
        </p:spPr>
        <p:txBody>
          <a:bodyPr>
            <a:normAutofit/>
          </a:bodyPr>
          <a:lstStyle/>
          <a:p>
            <a:r>
              <a:rPr lang="en-US" dirty="0"/>
              <a:t>Everyday AI/ML Examples</a:t>
            </a:r>
          </a:p>
        </p:txBody>
      </p:sp>
      <p:sp>
        <p:nvSpPr>
          <p:cNvPr id="3" name="Content Placeholder 2"/>
          <p:cNvSpPr>
            <a:spLocks noGrp="1"/>
          </p:cNvSpPr>
          <p:nvPr>
            <p:ph idx="1"/>
          </p:nvPr>
        </p:nvSpPr>
        <p:spPr>
          <a:xfrm>
            <a:off x="457200" y="968799"/>
            <a:ext cx="8229600" cy="5150376"/>
          </a:xfrm>
        </p:spPr>
        <p:txBody>
          <a:bodyPr/>
          <a:lstStyle/>
          <a:p>
            <a:pPr>
              <a:lnSpc>
                <a:spcPct val="90000"/>
              </a:lnSpc>
            </a:pPr>
            <a:r>
              <a:rPr lang="en-US" altLang="en-US" sz="2400" dirty="0"/>
              <a:t>Gmail finishing your sentences</a:t>
            </a:r>
          </a:p>
          <a:p>
            <a:pPr>
              <a:lnSpc>
                <a:spcPct val="90000"/>
              </a:lnSpc>
            </a:pPr>
            <a:r>
              <a:rPr lang="en-US" altLang="en-US" sz="2400" dirty="0"/>
              <a:t>Amazon: People who bought ____  also bought ____</a:t>
            </a:r>
          </a:p>
          <a:p>
            <a:pPr>
              <a:lnSpc>
                <a:spcPct val="90000"/>
              </a:lnSpc>
            </a:pPr>
            <a:r>
              <a:rPr lang="en-US" altLang="en-US" sz="2400" dirty="0"/>
              <a:t>Bank deposit: reading amount off check</a:t>
            </a:r>
          </a:p>
          <a:p>
            <a:pPr>
              <a:lnSpc>
                <a:spcPct val="90000"/>
              </a:lnSpc>
            </a:pPr>
            <a:r>
              <a:rPr lang="en-US" altLang="en-US" sz="2400" dirty="0"/>
              <a:t>Alexa / Call centers: what question are they asking?</a:t>
            </a:r>
          </a:p>
          <a:p>
            <a:pPr>
              <a:lnSpc>
                <a:spcPct val="90000"/>
              </a:lnSpc>
            </a:pPr>
            <a:r>
              <a:rPr lang="en-US" altLang="en-US" sz="2400" dirty="0"/>
              <a:t>Medical Diagnosis: These symptoms may mean ____</a:t>
            </a:r>
          </a:p>
          <a:p>
            <a:pPr>
              <a:lnSpc>
                <a:spcPct val="90000"/>
              </a:lnSpc>
            </a:pPr>
            <a:r>
              <a:rPr lang="en-US" altLang="en-US" sz="2400" dirty="0"/>
              <a:t>Netflix: Recommended for you</a:t>
            </a:r>
          </a:p>
          <a:p>
            <a:pPr>
              <a:lnSpc>
                <a:spcPct val="90000"/>
              </a:lnSpc>
            </a:pPr>
            <a:r>
              <a:rPr lang="en-US" altLang="en-US" sz="2400" dirty="0"/>
              <a:t>USPS: What zip code did they write down?</a:t>
            </a:r>
          </a:p>
          <a:p>
            <a:pPr>
              <a:lnSpc>
                <a:spcPct val="90000"/>
              </a:lnSpc>
            </a:pPr>
            <a:r>
              <a:rPr lang="en-US" altLang="en-US" sz="2400" dirty="0"/>
              <a:t>Google: What Ads are they likely to click?</a:t>
            </a:r>
          </a:p>
          <a:p>
            <a:pPr>
              <a:lnSpc>
                <a:spcPct val="90000"/>
              </a:lnSpc>
            </a:pPr>
            <a:r>
              <a:rPr lang="en-US" altLang="en-US" sz="2400" dirty="0"/>
              <a:t>Fingerprint and Facial Recognition</a:t>
            </a:r>
          </a:p>
          <a:p>
            <a:pPr>
              <a:lnSpc>
                <a:spcPct val="90000"/>
              </a:lnSpc>
            </a:pPr>
            <a:r>
              <a:rPr lang="en-US" altLang="en-US" sz="2400" dirty="0"/>
              <a:t>Women’s Health: Should mammogram be followed by biopsy</a:t>
            </a:r>
          </a:p>
          <a:p>
            <a:pPr>
              <a:lnSpc>
                <a:spcPct val="90000"/>
              </a:lnSpc>
            </a:pPr>
            <a:r>
              <a:rPr lang="en-US" altLang="en-US" sz="2400" dirty="0"/>
              <a:t>Gmail: Is this spam?</a:t>
            </a:r>
          </a:p>
          <a:p>
            <a:pPr>
              <a:lnSpc>
                <a:spcPct val="90000"/>
              </a:lnSpc>
            </a:pPr>
            <a:r>
              <a:rPr lang="en-US" altLang="en-US" sz="2400" dirty="0"/>
              <a:t>Will stock go up or down</a:t>
            </a:r>
          </a:p>
          <a:p>
            <a:pPr>
              <a:lnSpc>
                <a:spcPct val="90000"/>
              </a:lnSpc>
            </a:pPr>
            <a:r>
              <a:rPr lang="en-US" altLang="en-US" sz="2400" dirty="0"/>
              <a:t>Who is likely to show up in the Emergency Room</a:t>
            </a:r>
          </a:p>
          <a:p>
            <a:pPr>
              <a:lnSpc>
                <a:spcPct val="90000"/>
              </a:lnSpc>
            </a:pPr>
            <a:endParaRPr lang="en-US" altLang="en-US" sz="2400" dirty="0"/>
          </a:p>
          <a:p>
            <a:pPr>
              <a:lnSpc>
                <a:spcPct val="90000"/>
              </a:lnSpc>
            </a:pPr>
            <a:endParaRPr lang="tr-TR" altLang="en-US" sz="2400" dirty="0"/>
          </a:p>
        </p:txBody>
      </p:sp>
    </p:spTree>
    <p:extLst>
      <p:ext uri="{BB962C8B-B14F-4D97-AF65-F5344CB8AC3E}">
        <p14:creationId xmlns:p14="http://schemas.microsoft.com/office/powerpoint/2010/main" val="3474442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2310"/>
            <a:ext cx="8229600" cy="4191314"/>
          </a:xfrm>
        </p:spPr>
        <p:txBody>
          <a:bodyPr>
            <a:normAutofit fontScale="90000"/>
          </a:bodyPr>
          <a:lstStyle/>
          <a:p>
            <a:r>
              <a:rPr lang="en-US" dirty="0"/>
              <a:t>Based on these examples, which is the best description of Artificial Intelligence (and specifically machine learning)?</a:t>
            </a:r>
            <a:br>
              <a:rPr lang="en-US" dirty="0"/>
            </a:br>
            <a:br>
              <a:rPr lang="en-US" dirty="0"/>
            </a:br>
            <a:r>
              <a:rPr lang="en-US" dirty="0"/>
              <a:t>A) Something very complicated that should only be attempted by the best scientists on the planet?</a:t>
            </a:r>
            <a:br>
              <a:rPr lang="en-US" dirty="0"/>
            </a:br>
            <a:r>
              <a:rPr lang="en-US" dirty="0"/>
              <a:t>B) Applying easy math (statistics) on big data?</a:t>
            </a:r>
            <a:br>
              <a:rPr lang="en-US" dirty="0"/>
            </a:br>
            <a:br>
              <a:rPr lang="en-US" dirty="0"/>
            </a:br>
            <a:r>
              <a:rPr lang="en-US" dirty="0"/>
              <a:t>(multiple choice) </a:t>
            </a:r>
          </a:p>
        </p:txBody>
      </p:sp>
    </p:spTree>
    <p:extLst>
      <p:ext uri="{BB962C8B-B14F-4D97-AF65-F5344CB8AC3E}">
        <p14:creationId xmlns:p14="http://schemas.microsoft.com/office/powerpoint/2010/main" val="869334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12" y="457200"/>
            <a:ext cx="8588188" cy="1143000"/>
          </a:xfrm>
        </p:spPr>
        <p:txBody>
          <a:bodyPr/>
          <a:lstStyle/>
          <a:p>
            <a:r>
              <a:rPr lang="en-US" dirty="0"/>
              <a:t>A Story of GLOBAL Healthcare Equity</a:t>
            </a:r>
            <a:endParaRPr lang="en-US" i="1" dirty="0"/>
          </a:p>
        </p:txBody>
      </p:sp>
      <p:pic>
        <p:nvPicPr>
          <p:cNvPr id="4" name="Picture 3">
            <a:hlinkClick r:id="rId2"/>
          </p:cNvPr>
          <p:cNvPicPr>
            <a:picLocks noChangeAspect="1"/>
          </p:cNvPicPr>
          <p:nvPr/>
        </p:nvPicPr>
        <p:blipFill>
          <a:blip r:embed="rId3"/>
          <a:stretch>
            <a:fillRect/>
          </a:stretch>
        </p:blipFill>
        <p:spPr>
          <a:xfrm>
            <a:off x="831273" y="1641764"/>
            <a:ext cx="7790843" cy="4378757"/>
          </a:xfrm>
          <a:prstGeom prst="rect">
            <a:avLst/>
          </a:prstGeom>
        </p:spPr>
      </p:pic>
    </p:spTree>
    <p:extLst>
      <p:ext uri="{BB962C8B-B14F-4D97-AF65-F5344CB8AC3E}">
        <p14:creationId xmlns:p14="http://schemas.microsoft.com/office/powerpoint/2010/main" val="1348604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182"/>
            <a:ext cx="8229600" cy="1143000"/>
          </a:xfrm>
        </p:spPr>
        <p:txBody>
          <a:bodyPr>
            <a:normAutofit/>
          </a:bodyPr>
          <a:lstStyle/>
          <a:p>
            <a:r>
              <a:rPr lang="en-US" dirty="0"/>
              <a:t>The following terms are nearly synonyms</a:t>
            </a:r>
          </a:p>
        </p:txBody>
      </p:sp>
      <p:sp>
        <p:nvSpPr>
          <p:cNvPr id="3" name="Content Placeholder 2"/>
          <p:cNvSpPr>
            <a:spLocks noGrp="1"/>
          </p:cNvSpPr>
          <p:nvPr>
            <p:ph idx="1"/>
          </p:nvPr>
        </p:nvSpPr>
        <p:spPr/>
        <p:txBody>
          <a:bodyPr/>
          <a:lstStyle/>
          <a:p>
            <a:r>
              <a:rPr lang="en-US" dirty="0"/>
              <a:t>Data mining</a:t>
            </a:r>
          </a:p>
          <a:p>
            <a:r>
              <a:rPr lang="en-US" dirty="0"/>
              <a:t>Pattern Recognition</a:t>
            </a:r>
          </a:p>
          <a:p>
            <a:r>
              <a:rPr lang="en-US" dirty="0"/>
              <a:t>Computational Statistics</a:t>
            </a:r>
          </a:p>
          <a:p>
            <a:r>
              <a:rPr lang="en-US" dirty="0"/>
              <a:t>Predictive Analytics</a:t>
            </a:r>
          </a:p>
          <a:p>
            <a:r>
              <a:rPr lang="en-US" dirty="0"/>
              <a:t>Artificial Intelligence</a:t>
            </a:r>
          </a:p>
        </p:txBody>
      </p:sp>
    </p:spTree>
    <p:extLst>
      <p:ext uri="{BB962C8B-B14F-4D97-AF65-F5344CB8AC3E}">
        <p14:creationId xmlns:p14="http://schemas.microsoft.com/office/powerpoint/2010/main" val="1241006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182"/>
            <a:ext cx="8229600" cy="1143000"/>
          </a:xfrm>
        </p:spPr>
        <p:txBody>
          <a:bodyPr>
            <a:normAutofit/>
          </a:bodyPr>
          <a:lstStyle/>
          <a:p>
            <a:r>
              <a:rPr lang="en-US" dirty="0"/>
              <a:t>What is Machine Learning?</a:t>
            </a:r>
          </a:p>
        </p:txBody>
      </p:sp>
      <p:sp>
        <p:nvSpPr>
          <p:cNvPr id="3" name="Content Placeholder 2"/>
          <p:cNvSpPr>
            <a:spLocks noGrp="1"/>
          </p:cNvSpPr>
          <p:nvPr>
            <p:ph idx="1"/>
          </p:nvPr>
        </p:nvSpPr>
        <p:spPr>
          <a:xfrm>
            <a:off x="457200" y="1730320"/>
            <a:ext cx="8229600" cy="4220313"/>
          </a:xfrm>
        </p:spPr>
        <p:txBody>
          <a:bodyPr/>
          <a:lstStyle/>
          <a:p>
            <a:pPr marL="0" indent="0" algn="ctr">
              <a:buNone/>
            </a:pPr>
            <a:r>
              <a:rPr lang="en-US" altLang="en-US" sz="3600" dirty="0"/>
              <a:t>Computers performing specific tasks without instructions, but rather by relying on patterns and inference</a:t>
            </a:r>
          </a:p>
          <a:p>
            <a:pPr marL="0" indent="0" algn="ctr">
              <a:buNone/>
            </a:pPr>
            <a:endParaRPr lang="en-US" altLang="en-US" sz="3600" dirty="0"/>
          </a:p>
          <a:p>
            <a:r>
              <a:rPr lang="tr-TR" altLang="en-US" sz="2800" dirty="0"/>
              <a:t>Role of Statistics: inference from a sample</a:t>
            </a:r>
          </a:p>
          <a:p>
            <a:r>
              <a:rPr lang="tr-TR" altLang="en-US" sz="2800" dirty="0"/>
              <a:t>Role of Computer science: </a:t>
            </a:r>
            <a:r>
              <a:rPr lang="en-US" altLang="en-US" sz="2800" dirty="0"/>
              <a:t>e</a:t>
            </a:r>
            <a:r>
              <a:rPr lang="tr-TR" altLang="en-US" sz="2800" dirty="0"/>
              <a:t>fficient algorithms to</a:t>
            </a:r>
          </a:p>
          <a:p>
            <a:pPr lvl="1"/>
            <a:r>
              <a:rPr lang="tr-TR" altLang="en-US" sz="2000" dirty="0"/>
              <a:t>Solve an optimization problem</a:t>
            </a:r>
          </a:p>
          <a:p>
            <a:pPr lvl="1"/>
            <a:r>
              <a:rPr lang="tr-TR" altLang="en-US" sz="2000" dirty="0"/>
              <a:t>Represent and evaluate the model for inference</a:t>
            </a:r>
            <a:endParaRPr lang="en-US" altLang="en-US" sz="2000" dirty="0"/>
          </a:p>
          <a:p>
            <a:pPr marL="0" indent="0" algn="ctr">
              <a:buNone/>
            </a:pPr>
            <a:endParaRPr lang="tr-TR" altLang="en-US" sz="3600" dirty="0"/>
          </a:p>
        </p:txBody>
      </p:sp>
    </p:spTree>
    <p:extLst>
      <p:ext uri="{BB962C8B-B14F-4D97-AF65-F5344CB8AC3E}">
        <p14:creationId xmlns:p14="http://schemas.microsoft.com/office/powerpoint/2010/main" val="3787067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182"/>
            <a:ext cx="8229600" cy="1143000"/>
          </a:xfrm>
        </p:spPr>
        <p:txBody>
          <a:bodyPr>
            <a:normAutofit/>
          </a:bodyPr>
          <a:lstStyle/>
          <a:p>
            <a:r>
              <a:rPr lang="en-US" dirty="0"/>
              <a:t>Two types of algorithms used (of many)</a:t>
            </a:r>
          </a:p>
        </p:txBody>
      </p:sp>
      <p:sp>
        <p:nvSpPr>
          <p:cNvPr id="3" name="Content Placeholder 2"/>
          <p:cNvSpPr>
            <a:spLocks noGrp="1"/>
          </p:cNvSpPr>
          <p:nvPr>
            <p:ph idx="1"/>
          </p:nvPr>
        </p:nvSpPr>
        <p:spPr>
          <a:xfrm>
            <a:off x="457200" y="1166018"/>
            <a:ext cx="8229600" cy="4525963"/>
          </a:xfrm>
        </p:spPr>
        <p:txBody>
          <a:bodyPr/>
          <a:lstStyle/>
          <a:p>
            <a:pPr>
              <a:lnSpc>
                <a:spcPct val="90000"/>
              </a:lnSpc>
            </a:pPr>
            <a:r>
              <a:rPr lang="en-US" altLang="en-US" sz="2800" dirty="0"/>
              <a:t>Classification</a:t>
            </a:r>
          </a:p>
          <a:p>
            <a:pPr lvl="1">
              <a:lnSpc>
                <a:spcPct val="90000"/>
              </a:lnSpc>
            </a:pPr>
            <a:r>
              <a:rPr lang="en-US" altLang="en-US" sz="2400" dirty="0"/>
              <a:t>e.g., Credit Score</a:t>
            </a:r>
          </a:p>
          <a:p>
            <a:pPr lvl="1">
              <a:lnSpc>
                <a:spcPct val="90000"/>
              </a:lnSpc>
            </a:pPr>
            <a:r>
              <a:rPr lang="en-US" altLang="en-US" sz="2400" dirty="0"/>
              <a:t>(savings/income)</a:t>
            </a:r>
            <a:br>
              <a:rPr lang="en-US" altLang="en-US" sz="2400" dirty="0"/>
            </a:br>
            <a:br>
              <a:rPr lang="en-US" altLang="en-US" sz="2400" dirty="0"/>
            </a:br>
            <a:br>
              <a:rPr lang="en-US" altLang="en-US" sz="2400" dirty="0"/>
            </a:br>
            <a:br>
              <a:rPr lang="en-US" altLang="en-US" sz="2400" dirty="0"/>
            </a:br>
            <a:br>
              <a:rPr lang="en-US" altLang="en-US" sz="2400" dirty="0"/>
            </a:br>
            <a:br>
              <a:rPr lang="en-US" altLang="en-US" sz="2400" dirty="0"/>
            </a:br>
            <a:endParaRPr lang="en-US" altLang="en-US" sz="2400" dirty="0"/>
          </a:p>
          <a:p>
            <a:pPr>
              <a:lnSpc>
                <a:spcPct val="90000"/>
              </a:lnSpc>
            </a:pPr>
            <a:r>
              <a:rPr lang="en-US" altLang="en-US" sz="2800" dirty="0"/>
              <a:t>Regression:</a:t>
            </a:r>
          </a:p>
          <a:p>
            <a:pPr lvl="1">
              <a:lnSpc>
                <a:spcPct val="90000"/>
              </a:lnSpc>
            </a:pPr>
            <a:r>
              <a:rPr lang="en-US" altLang="ja-JP" sz="2400" dirty="0"/>
              <a:t>e.g. price of used car</a:t>
            </a:r>
          </a:p>
          <a:p>
            <a:pPr lvl="1">
              <a:lnSpc>
                <a:spcPct val="90000"/>
              </a:lnSpc>
            </a:pPr>
            <a:r>
              <a:rPr lang="en-US" altLang="ja-JP" sz="2400" dirty="0"/>
              <a:t>X = characteristics of car</a:t>
            </a:r>
          </a:p>
        </p:txBody>
      </p:sp>
      <p:pic>
        <p:nvPicPr>
          <p:cNvPr id="4" name="Picture 3">
            <a:extLst>
              <a:ext uri="{FF2B5EF4-FFF2-40B4-BE49-F238E27FC236}">
                <a16:creationId xmlns:a16="http://schemas.microsoft.com/office/drawing/2014/main" id="{05ACBAAD-8C80-4C03-AC73-2EC2C85CEB8A}"/>
              </a:ext>
            </a:extLst>
          </p:cNvPr>
          <p:cNvPicPr>
            <a:picLocks noChangeAspect="1"/>
          </p:cNvPicPr>
          <p:nvPr/>
        </p:nvPicPr>
        <p:blipFill>
          <a:blip r:embed="rId3"/>
          <a:stretch>
            <a:fillRect/>
          </a:stretch>
        </p:blipFill>
        <p:spPr>
          <a:xfrm>
            <a:off x="6396926" y="3358659"/>
            <a:ext cx="2638425" cy="2581275"/>
          </a:xfrm>
          <a:prstGeom prst="rect">
            <a:avLst/>
          </a:prstGeom>
        </p:spPr>
      </p:pic>
      <p:sp>
        <p:nvSpPr>
          <p:cNvPr id="5" name="TextBox 4">
            <a:extLst>
              <a:ext uri="{FF2B5EF4-FFF2-40B4-BE49-F238E27FC236}">
                <a16:creationId xmlns:a16="http://schemas.microsoft.com/office/drawing/2014/main" id="{FDB845A0-369A-4FCA-9A1E-280867A2A3DD}"/>
              </a:ext>
            </a:extLst>
          </p:cNvPr>
          <p:cNvSpPr txBox="1"/>
          <p:nvPr/>
        </p:nvSpPr>
        <p:spPr>
          <a:xfrm rot="16200000">
            <a:off x="5896203" y="4417255"/>
            <a:ext cx="7024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43"/>
                </a:solidFill>
                <a:effectLst/>
                <a:uLnTx/>
                <a:uFillTx/>
                <a:latin typeface="Calibri"/>
                <a:ea typeface="+mn-ea"/>
                <a:cs typeface="+mn-cs"/>
              </a:rPr>
              <a:t>Price </a:t>
            </a:r>
          </a:p>
        </p:txBody>
      </p:sp>
      <p:sp>
        <p:nvSpPr>
          <p:cNvPr id="6" name="TextBox 5">
            <a:extLst>
              <a:ext uri="{FF2B5EF4-FFF2-40B4-BE49-F238E27FC236}">
                <a16:creationId xmlns:a16="http://schemas.microsoft.com/office/drawing/2014/main" id="{39F7E9F2-6B42-452A-8831-851E0A5C7E4F}"/>
              </a:ext>
            </a:extLst>
          </p:cNvPr>
          <p:cNvSpPr txBox="1"/>
          <p:nvPr/>
        </p:nvSpPr>
        <p:spPr>
          <a:xfrm>
            <a:off x="7214830" y="5841458"/>
            <a:ext cx="936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43"/>
                </a:solidFill>
                <a:effectLst/>
                <a:uLnTx/>
                <a:uFillTx/>
                <a:latin typeface="Calibri"/>
                <a:ea typeface="+mn-ea"/>
                <a:cs typeface="+mn-cs"/>
              </a:rPr>
              <a:t>Mileage</a:t>
            </a:r>
          </a:p>
        </p:txBody>
      </p:sp>
      <p:pic>
        <p:nvPicPr>
          <p:cNvPr id="7" name="Picture 6">
            <a:extLst>
              <a:ext uri="{FF2B5EF4-FFF2-40B4-BE49-F238E27FC236}">
                <a16:creationId xmlns:a16="http://schemas.microsoft.com/office/drawing/2014/main" id="{8DCCCE6A-B82B-4040-8469-1701B8C7181D}"/>
              </a:ext>
            </a:extLst>
          </p:cNvPr>
          <p:cNvPicPr>
            <a:picLocks noChangeAspect="1"/>
          </p:cNvPicPr>
          <p:nvPr/>
        </p:nvPicPr>
        <p:blipFill>
          <a:blip r:embed="rId4"/>
          <a:stretch>
            <a:fillRect/>
          </a:stretch>
        </p:blipFill>
        <p:spPr>
          <a:xfrm>
            <a:off x="3443879" y="1269074"/>
            <a:ext cx="2790825" cy="2733675"/>
          </a:xfrm>
          <a:prstGeom prst="rect">
            <a:avLst/>
          </a:prstGeom>
        </p:spPr>
      </p:pic>
    </p:spTree>
    <p:extLst>
      <p:ext uri="{BB962C8B-B14F-4D97-AF65-F5344CB8AC3E}">
        <p14:creationId xmlns:p14="http://schemas.microsoft.com/office/powerpoint/2010/main" val="2213393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DEA34B97-0565-463D-8923-EA759E03544C}"/>
              </a:ext>
            </a:extLst>
          </p:cNvPr>
          <p:cNvSpPr>
            <a:spLocks noGrp="1"/>
          </p:cNvSpPr>
          <p:nvPr>
            <p:ph type="title"/>
          </p:nvPr>
        </p:nvSpPr>
        <p:spPr>
          <a:xfrm>
            <a:off x="267286" y="381000"/>
            <a:ext cx="8571914" cy="1143000"/>
          </a:xfrm>
        </p:spPr>
        <p:txBody>
          <a:bodyPr/>
          <a:lstStyle/>
          <a:p>
            <a:pPr eaLnBrk="1" hangingPunct="1"/>
            <a:r>
              <a:rPr lang="en-US" altLang="en-US" sz="3600" kern="1200" dirty="0">
                <a:solidFill>
                  <a:schemeClr val="tx1"/>
                </a:solidFill>
                <a:ea typeface="+mj-ea"/>
                <a:cs typeface="+mj-cs"/>
              </a:rPr>
              <a:t>How to Develop a Machine Learning Model</a:t>
            </a:r>
          </a:p>
        </p:txBody>
      </p:sp>
      <p:sp>
        <p:nvSpPr>
          <p:cNvPr id="5" name="Can 4">
            <a:extLst>
              <a:ext uri="{FF2B5EF4-FFF2-40B4-BE49-F238E27FC236}">
                <a16:creationId xmlns:a16="http://schemas.microsoft.com/office/drawing/2014/main" id="{812329A1-F477-4C4B-A6FA-7243D6690C46}"/>
              </a:ext>
            </a:extLst>
          </p:cNvPr>
          <p:cNvSpPr/>
          <p:nvPr/>
        </p:nvSpPr>
        <p:spPr>
          <a:xfrm>
            <a:off x="152400" y="2209800"/>
            <a:ext cx="1676400" cy="24384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ＭＳ Ｐゴシック" charset="0"/>
                <a:cs typeface="ＭＳ Ｐゴシック" charset="0"/>
              </a:rPr>
              <a:t>Data with Labels</a:t>
            </a:r>
          </a:p>
        </p:txBody>
      </p:sp>
      <p:sp>
        <p:nvSpPr>
          <p:cNvPr id="24579" name="TextBox 5">
            <a:extLst>
              <a:ext uri="{FF2B5EF4-FFF2-40B4-BE49-F238E27FC236}">
                <a16:creationId xmlns:a16="http://schemas.microsoft.com/office/drawing/2014/main" id="{94F070AC-E11C-4807-8CD2-F27561C40760}"/>
              </a:ext>
            </a:extLst>
          </p:cNvPr>
          <p:cNvSpPr txBox="1">
            <a:spLocks noChangeArrowheads="1"/>
          </p:cNvSpPr>
          <p:nvPr/>
        </p:nvSpPr>
        <p:spPr bwMode="auto">
          <a:xfrm>
            <a:off x="488950" y="5715000"/>
            <a:ext cx="8464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Key idea: </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S PGothic" panose="020B0600070205080204" pitchFamily="34" charset="-128"/>
                <a:cs typeface="+mn-cs"/>
              </a:rPr>
              <a:t>Learn</a:t>
            </a: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S PGothic" panose="020B0600070205080204" pitchFamily="34" charset="-128"/>
                <a:cs typeface="+mn-cs"/>
              </a:rPr>
              <a:t> </a:t>
            </a: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from known data and </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S PGothic" panose="020B0600070205080204" pitchFamily="34" charset="-128"/>
                <a:cs typeface="+mn-cs"/>
              </a:rPr>
              <a:t>Generalize</a:t>
            </a: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S PGothic" panose="020B0600070205080204" pitchFamily="34" charset="-128"/>
                <a:cs typeface="+mn-cs"/>
              </a:rPr>
              <a:t> </a:t>
            </a: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to unseen data </a:t>
            </a:r>
          </a:p>
        </p:txBody>
      </p:sp>
      <p:sp>
        <p:nvSpPr>
          <p:cNvPr id="24580" name="TextBox 6">
            <a:extLst>
              <a:ext uri="{FF2B5EF4-FFF2-40B4-BE49-F238E27FC236}">
                <a16:creationId xmlns:a16="http://schemas.microsoft.com/office/drawing/2014/main" id="{0088AEFE-C7B4-4548-AE3F-51F82A22AB54}"/>
              </a:ext>
            </a:extLst>
          </p:cNvPr>
          <p:cNvSpPr txBox="1">
            <a:spLocks noChangeArrowheads="1"/>
          </p:cNvSpPr>
          <p:nvPr/>
        </p:nvSpPr>
        <p:spPr bwMode="auto">
          <a:xfrm>
            <a:off x="0" y="4916488"/>
            <a:ext cx="3429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Input</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 words of news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Output</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 politics, sports, entertainment, …</a:t>
            </a:r>
          </a:p>
        </p:txBody>
      </p:sp>
      <p:sp>
        <p:nvSpPr>
          <p:cNvPr id="8" name="Rounded Rectangle 7">
            <a:extLst>
              <a:ext uri="{FF2B5EF4-FFF2-40B4-BE49-F238E27FC236}">
                <a16:creationId xmlns:a16="http://schemas.microsoft.com/office/drawing/2014/main" id="{441E32AF-F99C-46DA-A6D1-A01BEAC6E660}"/>
              </a:ext>
            </a:extLst>
          </p:cNvPr>
          <p:cNvSpPr/>
          <p:nvPr/>
        </p:nvSpPr>
        <p:spPr>
          <a:xfrm>
            <a:off x="4800600" y="2438400"/>
            <a:ext cx="22860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a:ea typeface="ＭＳ Ｐゴシック" charset="0"/>
                <a:cs typeface="ＭＳ Ｐゴシック" charset="0"/>
              </a:rPr>
              <a:t>Model</a:t>
            </a:r>
            <a:r>
              <a:rPr kumimoji="0" lang="en-US" sz="2400" b="0" i="0" u="none" strike="noStrike" kern="1200" cap="none" spc="0" normalizeH="0" baseline="0" noProof="0">
                <a:ln>
                  <a:noFill/>
                </a:ln>
                <a:solidFill>
                  <a:srgbClr val="FFFFFF"/>
                </a:solidFill>
                <a:effectLst/>
                <a:uLnTx/>
                <a:uFillTx/>
                <a:latin typeface="Times New Roman"/>
                <a:ea typeface="ＭＳ Ｐゴシック" charset="0"/>
                <a:cs typeface="ＭＳ Ｐゴシック" charset="0"/>
              </a:rPr>
              <a:t>: Map Input to Output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charset="0"/>
              <a:cs typeface="ＭＳ Ｐゴシック" charset="0"/>
            </a:endParaRPr>
          </a:p>
        </p:txBody>
      </p:sp>
      <p:sp>
        <p:nvSpPr>
          <p:cNvPr id="19" name="Can 18">
            <a:extLst>
              <a:ext uri="{FF2B5EF4-FFF2-40B4-BE49-F238E27FC236}">
                <a16:creationId xmlns:a16="http://schemas.microsoft.com/office/drawing/2014/main" id="{0582368A-F377-4B68-87B0-A200971EE358}"/>
              </a:ext>
            </a:extLst>
          </p:cNvPr>
          <p:cNvSpPr/>
          <p:nvPr/>
        </p:nvSpPr>
        <p:spPr>
          <a:xfrm>
            <a:off x="2590800" y="2057400"/>
            <a:ext cx="1524000" cy="12954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a:ea typeface="ＭＳ Ｐゴシック" charset="0"/>
                <a:cs typeface="ＭＳ Ｐゴシック" charset="0"/>
              </a:rPr>
              <a:t>Training Data</a:t>
            </a:r>
          </a:p>
        </p:txBody>
      </p:sp>
      <p:sp>
        <p:nvSpPr>
          <p:cNvPr id="20" name="Can 19">
            <a:extLst>
              <a:ext uri="{FF2B5EF4-FFF2-40B4-BE49-F238E27FC236}">
                <a16:creationId xmlns:a16="http://schemas.microsoft.com/office/drawing/2014/main" id="{5CF4CCA5-12A6-4DEF-866F-8550366FF428}"/>
              </a:ext>
            </a:extLst>
          </p:cNvPr>
          <p:cNvSpPr/>
          <p:nvPr/>
        </p:nvSpPr>
        <p:spPr>
          <a:xfrm>
            <a:off x="2590800" y="3581400"/>
            <a:ext cx="1524000" cy="1295400"/>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a:ea typeface="ＭＳ Ｐゴシック" charset="0"/>
                <a:cs typeface="ＭＳ Ｐゴシック" charset="0"/>
              </a:rPr>
              <a:t>Test Data</a:t>
            </a:r>
          </a:p>
        </p:txBody>
      </p:sp>
      <p:cxnSp>
        <p:nvCxnSpPr>
          <p:cNvPr id="22" name="Straight Arrow Connector 21">
            <a:extLst>
              <a:ext uri="{FF2B5EF4-FFF2-40B4-BE49-F238E27FC236}">
                <a16:creationId xmlns:a16="http://schemas.microsoft.com/office/drawing/2014/main" id="{7CC85247-2D72-42E9-AB1E-1A24F90233E2}"/>
              </a:ext>
            </a:extLst>
          </p:cNvPr>
          <p:cNvCxnSpPr>
            <a:stCxn id="5" idx="4"/>
            <a:endCxn id="19" idx="2"/>
          </p:cNvCxnSpPr>
          <p:nvPr/>
        </p:nvCxnSpPr>
        <p:spPr>
          <a:xfrm flipV="1">
            <a:off x="1828800" y="2705100"/>
            <a:ext cx="762000" cy="723900"/>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655A037-0C64-4A5F-B210-7A0062C4C965}"/>
              </a:ext>
            </a:extLst>
          </p:cNvPr>
          <p:cNvCxnSpPr>
            <a:stCxn id="5" idx="4"/>
          </p:cNvCxnSpPr>
          <p:nvPr/>
        </p:nvCxnSpPr>
        <p:spPr>
          <a:xfrm>
            <a:off x="1828800" y="3429000"/>
            <a:ext cx="762000" cy="685800"/>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DEB2417-C14B-4F45-810E-EBFD09B9C38F}"/>
              </a:ext>
            </a:extLst>
          </p:cNvPr>
          <p:cNvCxnSpPr>
            <a:stCxn id="19" idx="4"/>
          </p:cNvCxnSpPr>
          <p:nvPr/>
        </p:nvCxnSpPr>
        <p:spPr>
          <a:xfrm>
            <a:off x="4114800" y="2705100"/>
            <a:ext cx="685800" cy="495300"/>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4587" name="TextBox 26">
            <a:extLst>
              <a:ext uri="{FF2B5EF4-FFF2-40B4-BE49-F238E27FC236}">
                <a16:creationId xmlns:a16="http://schemas.microsoft.com/office/drawing/2014/main" id="{EE2B4255-3E8B-4614-BAC6-6D3C7CD37C11}"/>
              </a:ext>
            </a:extLst>
          </p:cNvPr>
          <p:cNvSpPr txBox="1">
            <a:spLocks noChangeArrowheads="1"/>
          </p:cNvSpPr>
          <p:nvPr/>
        </p:nvSpPr>
        <p:spPr bwMode="auto">
          <a:xfrm>
            <a:off x="4078288" y="1981200"/>
            <a:ext cx="1039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Training</a:t>
            </a:r>
          </a:p>
        </p:txBody>
      </p:sp>
      <p:cxnSp>
        <p:nvCxnSpPr>
          <p:cNvPr id="29" name="Straight Arrow Connector 28">
            <a:extLst>
              <a:ext uri="{FF2B5EF4-FFF2-40B4-BE49-F238E27FC236}">
                <a16:creationId xmlns:a16="http://schemas.microsoft.com/office/drawing/2014/main" id="{ABD0D401-5734-4768-9CD1-26666CC78DDE}"/>
              </a:ext>
            </a:extLst>
          </p:cNvPr>
          <p:cNvCxnSpPr/>
          <p:nvPr/>
        </p:nvCxnSpPr>
        <p:spPr>
          <a:xfrm rot="10800000" flipV="1">
            <a:off x="4114800" y="3924300"/>
            <a:ext cx="685800" cy="419100"/>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4589" name="TextBox 30">
            <a:extLst>
              <a:ext uri="{FF2B5EF4-FFF2-40B4-BE49-F238E27FC236}">
                <a16:creationId xmlns:a16="http://schemas.microsoft.com/office/drawing/2014/main" id="{C3A55257-C397-43B2-A375-1FAD2CDFBF4A}"/>
              </a:ext>
            </a:extLst>
          </p:cNvPr>
          <p:cNvSpPr txBox="1">
            <a:spLocks noChangeArrowheads="1"/>
          </p:cNvSpPr>
          <p:nvPr/>
        </p:nvSpPr>
        <p:spPr bwMode="auto">
          <a:xfrm>
            <a:off x="4114800" y="4295775"/>
            <a:ext cx="58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Test</a:t>
            </a:r>
          </a:p>
        </p:txBody>
      </p:sp>
      <p:sp>
        <p:nvSpPr>
          <p:cNvPr id="24590" name="TextBox 31">
            <a:extLst>
              <a:ext uri="{FF2B5EF4-FFF2-40B4-BE49-F238E27FC236}">
                <a16:creationId xmlns:a16="http://schemas.microsoft.com/office/drawing/2014/main" id="{E167F081-41DD-4BD0-8712-5F35281B99CF}"/>
              </a:ext>
            </a:extLst>
          </p:cNvPr>
          <p:cNvSpPr txBox="1">
            <a:spLocks noChangeArrowheads="1"/>
          </p:cNvSpPr>
          <p:nvPr/>
        </p:nvSpPr>
        <p:spPr bwMode="auto">
          <a:xfrm>
            <a:off x="3738563" y="4948238"/>
            <a:ext cx="3154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Training</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 Build a model (classifier)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Test</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 Test the model </a:t>
            </a:r>
          </a:p>
        </p:txBody>
      </p:sp>
      <p:cxnSp>
        <p:nvCxnSpPr>
          <p:cNvPr id="34" name="Straight Arrow Connector 33">
            <a:extLst>
              <a:ext uri="{FF2B5EF4-FFF2-40B4-BE49-F238E27FC236}">
                <a16:creationId xmlns:a16="http://schemas.microsoft.com/office/drawing/2014/main" id="{C80E08F8-6876-454F-9B22-780A84CAD1AB}"/>
              </a:ext>
            </a:extLst>
          </p:cNvPr>
          <p:cNvCxnSpPr>
            <a:stCxn id="8" idx="3"/>
          </p:cNvCxnSpPr>
          <p:nvPr/>
        </p:nvCxnSpPr>
        <p:spPr>
          <a:xfrm>
            <a:off x="7086600" y="3352800"/>
            <a:ext cx="838200" cy="1588"/>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4592" name="TextBox 34">
            <a:extLst>
              <a:ext uri="{FF2B5EF4-FFF2-40B4-BE49-F238E27FC236}">
                <a16:creationId xmlns:a16="http://schemas.microsoft.com/office/drawing/2014/main" id="{36F078D2-929C-4095-8B79-A6F4A51403E3}"/>
              </a:ext>
            </a:extLst>
          </p:cNvPr>
          <p:cNvSpPr txBox="1">
            <a:spLocks noChangeArrowheads="1"/>
          </p:cNvSpPr>
          <p:nvPr/>
        </p:nvSpPr>
        <p:spPr bwMode="auto">
          <a:xfrm>
            <a:off x="7086600" y="2133600"/>
            <a:ext cx="120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Prediction</a:t>
            </a:r>
          </a:p>
        </p:txBody>
      </p:sp>
      <p:sp>
        <p:nvSpPr>
          <p:cNvPr id="37" name="Cloud 36">
            <a:extLst>
              <a:ext uri="{FF2B5EF4-FFF2-40B4-BE49-F238E27FC236}">
                <a16:creationId xmlns:a16="http://schemas.microsoft.com/office/drawing/2014/main" id="{20984376-C83D-40A7-905D-F87AA5629EE4}"/>
              </a:ext>
            </a:extLst>
          </p:cNvPr>
          <p:cNvSpPr/>
          <p:nvPr/>
        </p:nvSpPr>
        <p:spPr>
          <a:xfrm>
            <a:off x="7970838" y="2362200"/>
            <a:ext cx="1143000" cy="1981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a:ea typeface="ＭＳ Ｐゴシック" charset="0"/>
                <a:cs typeface="ＭＳ Ｐゴシック" charset="0"/>
              </a:rPr>
              <a:t>New Data</a:t>
            </a:r>
          </a:p>
        </p:txBody>
      </p:sp>
      <p:sp>
        <p:nvSpPr>
          <p:cNvPr id="24594" name="TextBox 20">
            <a:extLst>
              <a:ext uri="{FF2B5EF4-FFF2-40B4-BE49-F238E27FC236}">
                <a16:creationId xmlns:a16="http://schemas.microsoft.com/office/drawing/2014/main" id="{3A131882-3D6C-43FA-97EC-E8911EBFDBB7}"/>
              </a:ext>
            </a:extLst>
          </p:cNvPr>
          <p:cNvSpPr txBox="1">
            <a:spLocks noChangeArrowheads="1"/>
          </p:cNvSpPr>
          <p:nvPr/>
        </p:nvSpPr>
        <p:spPr bwMode="auto">
          <a:xfrm>
            <a:off x="1905000" y="32766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Split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255182"/>
            <a:ext cx="8890781" cy="1143000"/>
          </a:xfrm>
        </p:spPr>
        <p:txBody>
          <a:bodyPr>
            <a:normAutofit/>
          </a:bodyPr>
          <a:lstStyle/>
          <a:p>
            <a:r>
              <a:rPr lang="en-US" dirty="0"/>
              <a:t>A Quick Nod to Deep Learning (DL)</a:t>
            </a:r>
          </a:p>
        </p:txBody>
      </p:sp>
      <p:sp>
        <p:nvSpPr>
          <p:cNvPr id="3" name="Content Placeholder 2"/>
          <p:cNvSpPr>
            <a:spLocks noGrp="1"/>
          </p:cNvSpPr>
          <p:nvPr>
            <p:ph idx="1"/>
          </p:nvPr>
        </p:nvSpPr>
        <p:spPr>
          <a:xfrm>
            <a:off x="457200" y="1166018"/>
            <a:ext cx="8229600" cy="4525963"/>
          </a:xfrm>
        </p:spPr>
        <p:txBody>
          <a:bodyPr/>
          <a:lstStyle/>
          <a:p>
            <a:pPr>
              <a:lnSpc>
                <a:spcPct val="90000"/>
              </a:lnSpc>
            </a:pPr>
            <a:endParaRPr lang="en-US" altLang="en-US" sz="2800" dirty="0"/>
          </a:p>
          <a:p>
            <a:pPr>
              <a:lnSpc>
                <a:spcPct val="90000"/>
              </a:lnSpc>
            </a:pPr>
            <a:endParaRPr lang="tr-TR" altLang="en-US" sz="2800" dirty="0"/>
          </a:p>
        </p:txBody>
      </p:sp>
      <p:sp>
        <p:nvSpPr>
          <p:cNvPr id="4" name="Content Placeholder 2">
            <a:extLst>
              <a:ext uri="{FF2B5EF4-FFF2-40B4-BE49-F238E27FC236}">
                <a16:creationId xmlns:a16="http://schemas.microsoft.com/office/drawing/2014/main" id="{F07054A4-2B10-42E6-9704-A994702322DD}"/>
              </a:ext>
            </a:extLst>
          </p:cNvPr>
          <p:cNvSpPr txBox="1">
            <a:spLocks/>
          </p:cNvSpPr>
          <p:nvPr/>
        </p:nvSpPr>
        <p:spPr>
          <a:xfrm>
            <a:off x="140677" y="1291671"/>
            <a:ext cx="5504329" cy="53111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a:ln>
                  <a:noFill/>
                </a:ln>
                <a:solidFill>
                  <a:srgbClr val="006643"/>
                </a:solidFill>
                <a:effectLst/>
                <a:uLnTx/>
                <a:uFillTx/>
                <a:latin typeface="Calibri"/>
                <a:ea typeface="+mn-ea"/>
                <a:cs typeface="+mn-cs"/>
              </a:rPr>
              <a:t>Machine Learning (ML) is based on statistics and algorithms</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ja-JP" sz="2400" b="0" i="0" u="none" strike="noStrike" kern="1200" cap="none" spc="0" normalizeH="0" baseline="0" noProof="0" dirty="0">
                <a:ln>
                  <a:noFill/>
                </a:ln>
                <a:solidFill>
                  <a:srgbClr val="006643"/>
                </a:solidFill>
                <a:effectLst/>
                <a:uLnTx/>
                <a:uFillTx/>
                <a:latin typeface="Calibri"/>
                <a:ea typeface="ＭＳ Ｐゴシック" panose="020B0600070205080204" pitchFamily="34" charset="-128"/>
                <a:cs typeface="+mn-cs"/>
              </a:rPr>
              <a:t>By contrast, Deep Learning (DL) attempts to solve the same problems more like a human.</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ja-JP" sz="2400" b="0" i="0" u="none" strike="noStrike" kern="1200" cap="none" spc="0" normalizeH="0" baseline="0" noProof="0" dirty="0">
                <a:ln>
                  <a:noFill/>
                </a:ln>
                <a:solidFill>
                  <a:srgbClr val="006643"/>
                </a:solidFill>
                <a:effectLst/>
                <a:uLnTx/>
                <a:uFillTx/>
                <a:latin typeface="Calibri"/>
                <a:ea typeface="ＭＳ Ｐゴシック" panose="020B0600070205080204" pitchFamily="34" charset="-128"/>
                <a:cs typeface="+mn-cs"/>
              </a:rPr>
              <a:t>In humans, Neurons “fire” and advance our thinking to the “next level”</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ja-JP" sz="2400" b="0" i="0" u="none" strike="noStrike" kern="1200" cap="none" spc="0" normalizeH="0" baseline="0" noProof="0" dirty="0">
                <a:ln>
                  <a:noFill/>
                </a:ln>
                <a:solidFill>
                  <a:srgbClr val="006643"/>
                </a:solidFill>
                <a:effectLst/>
                <a:uLnTx/>
                <a:uFillTx/>
                <a:latin typeface="Calibri"/>
                <a:ea typeface="ＭＳ Ｐゴシック" panose="020B0600070205080204" pitchFamily="34" charset="-128"/>
                <a:cs typeface="+mn-cs"/>
              </a:rPr>
              <a:t>Example: a 3-year old who has seen &lt;50 cats and dogs ever can generally tell a cat from a dog better than the algorithm of an undergrad. </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ja-JP" sz="2400" b="0" i="0" u="none" strike="noStrike" kern="1200" cap="none" spc="0" normalizeH="0" baseline="0" noProof="0" dirty="0">
                <a:ln>
                  <a:noFill/>
                </a:ln>
                <a:solidFill>
                  <a:srgbClr val="006643"/>
                </a:solidFill>
                <a:effectLst/>
                <a:uLnTx/>
                <a:uFillTx/>
                <a:latin typeface="Calibri"/>
                <a:ea typeface="ＭＳ Ｐゴシック" panose="020B0600070205080204" pitchFamily="34" charset="-128"/>
                <a:cs typeface="+mn-cs"/>
              </a:rPr>
              <a:t>Rather than a “mathematician” </a:t>
            </a:r>
            <a:br>
              <a:rPr kumimoji="0" lang="en-US" altLang="ja-JP" sz="2400" b="0" i="0" u="none" strike="noStrike" kern="1200" cap="none" spc="0" normalizeH="0" baseline="0" noProof="0" dirty="0">
                <a:ln>
                  <a:noFill/>
                </a:ln>
                <a:solidFill>
                  <a:srgbClr val="006643"/>
                </a:solidFill>
                <a:effectLst/>
                <a:uLnTx/>
                <a:uFillTx/>
                <a:latin typeface="Calibri"/>
                <a:ea typeface="ＭＳ Ｐゴシック" panose="020B0600070205080204" pitchFamily="34" charset="-128"/>
                <a:cs typeface="+mn-cs"/>
              </a:rPr>
            </a:br>
            <a:r>
              <a:rPr kumimoji="0" lang="en-US" altLang="ja-JP" sz="2400" b="0" i="0" u="none" strike="noStrike" kern="1200" cap="none" spc="0" normalizeH="0" baseline="0" noProof="0" dirty="0">
                <a:ln>
                  <a:noFill/>
                </a:ln>
                <a:solidFill>
                  <a:srgbClr val="006643"/>
                </a:solidFill>
                <a:effectLst/>
                <a:uLnTx/>
                <a:uFillTx/>
                <a:latin typeface="Calibri"/>
                <a:ea typeface="ＭＳ Ｐゴシック" panose="020B0600070205080204" pitchFamily="34" charset="-128"/>
                <a:cs typeface="+mn-cs"/>
              </a:rPr>
              <a:t>“building an algorithm” a DL model</a:t>
            </a:r>
            <a:br>
              <a:rPr kumimoji="0" lang="en-US" altLang="ja-JP" sz="2400" b="0" i="0" u="none" strike="noStrike" kern="1200" cap="none" spc="0" normalizeH="0" baseline="0" noProof="0" dirty="0">
                <a:ln>
                  <a:noFill/>
                </a:ln>
                <a:solidFill>
                  <a:srgbClr val="006643"/>
                </a:solidFill>
                <a:effectLst/>
                <a:uLnTx/>
                <a:uFillTx/>
                <a:latin typeface="Calibri"/>
                <a:ea typeface="ＭＳ Ｐゴシック" panose="020B0600070205080204" pitchFamily="34" charset="-128"/>
                <a:cs typeface="+mn-cs"/>
              </a:rPr>
            </a:br>
            <a:r>
              <a:rPr kumimoji="0" lang="en-US" altLang="ja-JP" sz="2400" b="0" i="0" u="none" strike="noStrike" kern="1200" cap="none" spc="0" normalizeH="0" baseline="0" noProof="0" dirty="0">
                <a:ln>
                  <a:noFill/>
                </a:ln>
                <a:solidFill>
                  <a:srgbClr val="006643"/>
                </a:solidFill>
                <a:effectLst/>
                <a:uLnTx/>
                <a:uFillTx/>
                <a:latin typeface="Calibri"/>
                <a:ea typeface="ＭＳ Ｐゴシック" panose="020B0600070205080204" pitchFamily="34" charset="-128"/>
                <a:cs typeface="+mn-cs"/>
              </a:rPr>
              <a:t>constructs neural net like a person</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altLang="ja-JP" sz="2400" b="0" i="0" u="none" strike="noStrike" kern="1200" cap="none" spc="0" normalizeH="0" baseline="0" noProof="0" dirty="0">
              <a:ln>
                <a:noFill/>
              </a:ln>
              <a:solidFill>
                <a:srgbClr val="006643"/>
              </a:solidFill>
              <a:effectLst/>
              <a:uLnTx/>
              <a:uFillTx/>
              <a:latin typeface="Calibri"/>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B85BF7A-9EE4-4995-B4AB-1B783E3D4E86}"/>
              </a:ext>
            </a:extLst>
          </p:cNvPr>
          <p:cNvPicPr>
            <a:picLocks noChangeAspect="1"/>
          </p:cNvPicPr>
          <p:nvPr/>
        </p:nvPicPr>
        <p:blipFill>
          <a:blip r:embed="rId3"/>
          <a:stretch>
            <a:fillRect/>
          </a:stretch>
        </p:blipFill>
        <p:spPr>
          <a:xfrm>
            <a:off x="5536530" y="1225509"/>
            <a:ext cx="1001845" cy="1020748"/>
          </a:xfrm>
          <a:prstGeom prst="rect">
            <a:avLst/>
          </a:prstGeom>
        </p:spPr>
      </p:pic>
      <p:pic>
        <p:nvPicPr>
          <p:cNvPr id="8" name="Picture 7">
            <a:extLst>
              <a:ext uri="{FF2B5EF4-FFF2-40B4-BE49-F238E27FC236}">
                <a16:creationId xmlns:a16="http://schemas.microsoft.com/office/drawing/2014/main" id="{BA4B8291-7661-4B08-A73A-20BB68E3017B}"/>
              </a:ext>
            </a:extLst>
          </p:cNvPr>
          <p:cNvPicPr>
            <a:picLocks noChangeAspect="1"/>
          </p:cNvPicPr>
          <p:nvPr/>
        </p:nvPicPr>
        <p:blipFill>
          <a:blip r:embed="rId4"/>
          <a:stretch>
            <a:fillRect/>
          </a:stretch>
        </p:blipFill>
        <p:spPr>
          <a:xfrm>
            <a:off x="6752621" y="1215784"/>
            <a:ext cx="2259436" cy="1415964"/>
          </a:xfrm>
          <a:prstGeom prst="rect">
            <a:avLst/>
          </a:prstGeom>
        </p:spPr>
      </p:pic>
      <p:pic>
        <p:nvPicPr>
          <p:cNvPr id="10" name="Picture 9">
            <a:extLst>
              <a:ext uri="{FF2B5EF4-FFF2-40B4-BE49-F238E27FC236}">
                <a16:creationId xmlns:a16="http://schemas.microsoft.com/office/drawing/2014/main" id="{96E7AA7A-16CB-4C84-AB39-BD2CD47ED779}"/>
              </a:ext>
            </a:extLst>
          </p:cNvPr>
          <p:cNvPicPr>
            <a:picLocks noChangeAspect="1"/>
          </p:cNvPicPr>
          <p:nvPr/>
        </p:nvPicPr>
        <p:blipFill>
          <a:blip r:embed="rId5"/>
          <a:stretch>
            <a:fillRect/>
          </a:stretch>
        </p:blipFill>
        <p:spPr>
          <a:xfrm>
            <a:off x="4969046" y="4805395"/>
            <a:ext cx="2030608" cy="1168159"/>
          </a:xfrm>
          <a:prstGeom prst="rect">
            <a:avLst/>
          </a:prstGeom>
        </p:spPr>
      </p:pic>
      <p:pic>
        <p:nvPicPr>
          <p:cNvPr id="12" name="Picture 11">
            <a:extLst>
              <a:ext uri="{FF2B5EF4-FFF2-40B4-BE49-F238E27FC236}">
                <a16:creationId xmlns:a16="http://schemas.microsoft.com/office/drawing/2014/main" id="{54F41708-0D51-4D67-B4A3-E4E3F2C0F89E}"/>
              </a:ext>
            </a:extLst>
          </p:cNvPr>
          <p:cNvPicPr>
            <a:picLocks noChangeAspect="1"/>
          </p:cNvPicPr>
          <p:nvPr/>
        </p:nvPicPr>
        <p:blipFill>
          <a:blip r:embed="rId6"/>
          <a:stretch>
            <a:fillRect/>
          </a:stretch>
        </p:blipFill>
        <p:spPr>
          <a:xfrm>
            <a:off x="6240040" y="2691239"/>
            <a:ext cx="2259437" cy="1269437"/>
          </a:xfrm>
          <a:prstGeom prst="rect">
            <a:avLst/>
          </a:prstGeom>
        </p:spPr>
      </p:pic>
      <p:pic>
        <p:nvPicPr>
          <p:cNvPr id="14" name="Picture 13">
            <a:extLst>
              <a:ext uri="{FF2B5EF4-FFF2-40B4-BE49-F238E27FC236}">
                <a16:creationId xmlns:a16="http://schemas.microsoft.com/office/drawing/2014/main" id="{CF4D563C-D071-4719-879F-1A2A557E6E7A}"/>
              </a:ext>
            </a:extLst>
          </p:cNvPr>
          <p:cNvPicPr>
            <a:picLocks noChangeAspect="1"/>
          </p:cNvPicPr>
          <p:nvPr/>
        </p:nvPicPr>
        <p:blipFill>
          <a:blip r:embed="rId7"/>
          <a:stretch>
            <a:fillRect/>
          </a:stretch>
        </p:blipFill>
        <p:spPr>
          <a:xfrm>
            <a:off x="7024348" y="3900156"/>
            <a:ext cx="1637758" cy="1308661"/>
          </a:xfrm>
          <a:prstGeom prst="rect">
            <a:avLst/>
          </a:prstGeom>
        </p:spPr>
      </p:pic>
    </p:spTree>
    <p:extLst>
      <p:ext uri="{BB962C8B-B14F-4D97-AF65-F5344CB8AC3E}">
        <p14:creationId xmlns:p14="http://schemas.microsoft.com/office/powerpoint/2010/main" val="932899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87" y="3676452"/>
            <a:ext cx="7984262" cy="1208834"/>
          </a:xfrm>
        </p:spPr>
        <p:txBody>
          <a:bodyPr/>
          <a:lstStyle/>
          <a:p>
            <a:r>
              <a:rPr lang="en-US" sz="3200" dirty="0"/>
              <a:t>How all these pieces tie together</a:t>
            </a:r>
          </a:p>
        </p:txBody>
      </p:sp>
      <p:pic>
        <p:nvPicPr>
          <p:cNvPr id="3" name="Picture 2" descr="color_palet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099" y="963050"/>
            <a:ext cx="3974523" cy="5143500"/>
          </a:xfrm>
          <a:prstGeom prst="rect">
            <a:avLst/>
          </a:prstGeom>
        </p:spPr>
      </p:pic>
      <p:pic>
        <p:nvPicPr>
          <p:cNvPr id="5" name="Picture 4" descr="Screen Shot 2015-01-16 at 4.56.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590" y="1176970"/>
            <a:ext cx="1428750" cy="600075"/>
          </a:xfrm>
          <a:prstGeom prst="rect">
            <a:avLst/>
          </a:prstGeom>
        </p:spPr>
      </p:pic>
    </p:spTree>
    <p:extLst>
      <p:ext uri="{BB962C8B-B14F-4D97-AF65-F5344CB8AC3E}">
        <p14:creationId xmlns:p14="http://schemas.microsoft.com/office/powerpoint/2010/main" val="370308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478972" y="1720755"/>
          <a:ext cx="7735260" cy="4773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628650" y="365126"/>
            <a:ext cx="7740287" cy="1325563"/>
          </a:xfrm>
        </p:spPr>
        <p:txBody>
          <a:bodyPr>
            <a:normAutofit/>
          </a:bodyPr>
          <a:lstStyle/>
          <a:p>
            <a:r>
              <a:rPr lang="en-US" dirty="0"/>
              <a:t>Bringing Our Big Data Conversation Together</a:t>
            </a:r>
            <a:br>
              <a:rPr lang="en-US" dirty="0"/>
            </a:br>
            <a:r>
              <a:rPr lang="en-US" sz="1600" dirty="0"/>
              <a:t>See next slide for explanation</a:t>
            </a:r>
          </a:p>
        </p:txBody>
      </p:sp>
      <p:sp>
        <p:nvSpPr>
          <p:cNvPr id="4" name="Oval 3"/>
          <p:cNvSpPr/>
          <p:nvPr/>
        </p:nvSpPr>
        <p:spPr>
          <a:xfrm>
            <a:off x="4572000" y="2316482"/>
            <a:ext cx="1985554" cy="1950720"/>
          </a:xfrm>
          <a:prstGeom prst="ellipse">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BI</a:t>
            </a:r>
          </a:p>
        </p:txBody>
      </p:sp>
      <p:sp>
        <p:nvSpPr>
          <p:cNvPr id="6" name="Oval 5"/>
          <p:cNvSpPr/>
          <p:nvPr/>
        </p:nvSpPr>
        <p:spPr>
          <a:xfrm>
            <a:off x="4572000" y="3949339"/>
            <a:ext cx="1985554" cy="1950720"/>
          </a:xfrm>
          <a:prstGeom prst="ellipse">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AI</a:t>
            </a:r>
          </a:p>
        </p:txBody>
      </p:sp>
      <p:sp>
        <p:nvSpPr>
          <p:cNvPr id="7" name="Curved Right Arrow 6"/>
          <p:cNvSpPr/>
          <p:nvPr/>
        </p:nvSpPr>
        <p:spPr>
          <a:xfrm rot="5400000">
            <a:off x="4079293" y="2667495"/>
            <a:ext cx="330925" cy="75764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urved Right Arrow 7"/>
          <p:cNvSpPr/>
          <p:nvPr/>
        </p:nvSpPr>
        <p:spPr>
          <a:xfrm rot="16200000" flipV="1">
            <a:off x="4070584" y="4756328"/>
            <a:ext cx="330925" cy="75764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740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87" y="3676452"/>
            <a:ext cx="7984262" cy="1208834"/>
          </a:xfrm>
        </p:spPr>
        <p:txBody>
          <a:bodyPr/>
          <a:lstStyle/>
          <a:p>
            <a:r>
              <a:rPr lang="en-US" sz="3200" dirty="0"/>
              <a:t>Mini-Case: </a:t>
            </a:r>
            <a:br>
              <a:rPr lang="en-US" sz="3200" dirty="0"/>
            </a:br>
            <a:r>
              <a:rPr lang="en-US" sz="3200" dirty="0"/>
              <a:t>Population Health in 5 Questions</a:t>
            </a:r>
          </a:p>
        </p:txBody>
      </p:sp>
      <p:pic>
        <p:nvPicPr>
          <p:cNvPr id="3" name="Picture 2" descr="color_palet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099" y="963050"/>
            <a:ext cx="3974523" cy="5143500"/>
          </a:xfrm>
          <a:prstGeom prst="rect">
            <a:avLst/>
          </a:prstGeom>
        </p:spPr>
      </p:pic>
      <p:pic>
        <p:nvPicPr>
          <p:cNvPr id="5" name="Picture 4" descr="Screen Shot 2015-01-16 at 4.56.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590" y="1176970"/>
            <a:ext cx="1428750" cy="600075"/>
          </a:xfrm>
          <a:prstGeom prst="rect">
            <a:avLst/>
          </a:prstGeom>
        </p:spPr>
      </p:pic>
    </p:spTree>
    <p:extLst>
      <p:ext uri="{BB962C8B-B14F-4D97-AF65-F5344CB8AC3E}">
        <p14:creationId xmlns:p14="http://schemas.microsoft.com/office/powerpoint/2010/main" val="4061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9755"/>
            <a:ext cx="8229600" cy="3806889"/>
          </a:xfrm>
        </p:spPr>
        <p:txBody>
          <a:bodyPr>
            <a:normAutofit fontScale="90000"/>
          </a:bodyPr>
          <a:lstStyle/>
          <a:p>
            <a:r>
              <a:rPr lang="en-US" dirty="0"/>
              <a:t>Assume we have community health workers who can identify the individuals in their community with the highest risk (of emergency care)…</a:t>
            </a:r>
            <a:br>
              <a:rPr lang="en-US" dirty="0"/>
            </a:br>
            <a:br>
              <a:rPr lang="en-US" dirty="0"/>
            </a:br>
            <a:r>
              <a:rPr lang="en-US" dirty="0"/>
              <a:t>How can we check in on these individuals somewhere between daily and weekly?</a:t>
            </a:r>
            <a:br>
              <a:rPr lang="en-US" dirty="0"/>
            </a:br>
            <a:r>
              <a:rPr lang="en-US" dirty="0"/>
              <a:t>(word graph)</a:t>
            </a:r>
          </a:p>
        </p:txBody>
      </p:sp>
    </p:spTree>
    <p:extLst>
      <p:ext uri="{BB962C8B-B14F-4D97-AF65-F5344CB8AC3E}">
        <p14:creationId xmlns:p14="http://schemas.microsoft.com/office/powerpoint/2010/main" val="454490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9755"/>
            <a:ext cx="8229600" cy="3806889"/>
          </a:xfrm>
        </p:spPr>
        <p:txBody>
          <a:bodyPr>
            <a:normAutofit/>
          </a:bodyPr>
          <a:lstStyle/>
          <a:p>
            <a:r>
              <a:rPr lang="en-US" dirty="0"/>
              <a:t>Can we have a medical person explain (to the businesspeople) what CHF (Congestive Heart Failure) is and the “clinical pathway” for detecting its recurrence?</a:t>
            </a:r>
          </a:p>
        </p:txBody>
      </p:sp>
    </p:spTree>
    <p:extLst>
      <p:ext uri="{BB962C8B-B14F-4D97-AF65-F5344CB8AC3E}">
        <p14:creationId xmlns:p14="http://schemas.microsoft.com/office/powerpoint/2010/main" val="4226057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Agenda</a:t>
            </a:r>
          </a:p>
        </p:txBody>
      </p:sp>
      <p:sp>
        <p:nvSpPr>
          <p:cNvPr id="5" name="Content Placeholder 1">
            <a:extLst>
              <a:ext uri="{FF2B5EF4-FFF2-40B4-BE49-F238E27FC236}">
                <a16:creationId xmlns:a16="http://schemas.microsoft.com/office/drawing/2014/main" id="{DC9D6EB7-FAAA-4EF7-AC66-92E24CDA643F}"/>
              </a:ext>
            </a:extLst>
          </p:cNvPr>
          <p:cNvSpPr>
            <a:spLocks noGrp="1"/>
          </p:cNvSpPr>
          <p:nvPr>
            <p:ph idx="1"/>
          </p:nvPr>
        </p:nvSpPr>
        <p:spPr>
          <a:xfrm>
            <a:off x="457200" y="1595718"/>
            <a:ext cx="8229600" cy="4823011"/>
          </a:xfrm>
        </p:spPr>
        <p:txBody>
          <a:bodyPr>
            <a:normAutofit fontScale="92500" lnSpcReduction="10000"/>
          </a:bodyPr>
          <a:lstStyle/>
          <a:p>
            <a:r>
              <a:rPr lang="en-US" sz="2400" dirty="0"/>
              <a:t>Frameworks for Digital Health</a:t>
            </a:r>
            <a:br>
              <a:rPr lang="en-US" sz="2400" dirty="0"/>
            </a:br>
            <a:endParaRPr lang="en-US" sz="2400" dirty="0"/>
          </a:p>
          <a:p>
            <a:r>
              <a:rPr lang="en-US" sz="2400" dirty="0"/>
              <a:t>My Digital Health Journey</a:t>
            </a:r>
            <a:br>
              <a:rPr lang="en-US" sz="2400" dirty="0"/>
            </a:br>
            <a:endParaRPr lang="en-US" sz="2400" dirty="0"/>
          </a:p>
          <a:p>
            <a:r>
              <a:rPr lang="en-US" sz="2400" dirty="0"/>
              <a:t>Digital Health and the Importance of Data</a:t>
            </a:r>
            <a:br>
              <a:rPr lang="en-US" sz="2400" dirty="0"/>
            </a:br>
            <a:endParaRPr lang="en-US" sz="2400" dirty="0"/>
          </a:p>
          <a:p>
            <a:r>
              <a:rPr lang="en-US" sz="2400" dirty="0"/>
              <a:t>Artificial Intelligence in Digital Health</a:t>
            </a:r>
            <a:br>
              <a:rPr lang="en-US" sz="2400" dirty="0"/>
            </a:br>
            <a:endParaRPr lang="en-US" sz="2400" dirty="0"/>
          </a:p>
          <a:p>
            <a:r>
              <a:rPr lang="en-US" sz="2400" dirty="0"/>
              <a:t>Mini-Case Presented as 5 Questions</a:t>
            </a:r>
            <a:br>
              <a:rPr lang="en-US" sz="2400" dirty="0"/>
            </a:br>
            <a:endParaRPr lang="en-US" sz="2400" dirty="0"/>
          </a:p>
          <a:p>
            <a:r>
              <a:rPr lang="en-US" sz="2400" dirty="0"/>
              <a:t>Participant Q&amp;A</a:t>
            </a:r>
            <a:br>
              <a:rPr lang="en-US" sz="2400" dirty="0"/>
            </a:br>
            <a:endParaRPr lang="en-US" sz="2400" dirty="0"/>
          </a:p>
          <a:p>
            <a:r>
              <a:rPr lang="en-US" sz="2400" dirty="0"/>
              <a:t>What to remember from today</a:t>
            </a:r>
            <a:br>
              <a:rPr lang="en-US" sz="2400" dirty="0"/>
            </a:br>
            <a:endParaRPr lang="en-US" sz="2400" dirty="0"/>
          </a:p>
          <a:p>
            <a:endParaRPr lang="en-US" dirty="0"/>
          </a:p>
        </p:txBody>
      </p:sp>
    </p:spTree>
    <p:extLst>
      <p:ext uri="{BB962C8B-B14F-4D97-AF65-F5344CB8AC3E}">
        <p14:creationId xmlns:p14="http://schemas.microsoft.com/office/powerpoint/2010/main" val="2050884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9755"/>
            <a:ext cx="8229600" cy="3806889"/>
          </a:xfrm>
        </p:spPr>
        <p:txBody>
          <a:bodyPr>
            <a:normAutofit/>
          </a:bodyPr>
          <a:lstStyle/>
          <a:p>
            <a:r>
              <a:rPr lang="en-US" dirty="0"/>
              <a:t>Presuming that we can’t deploy electronic scales or blood pressure cuffs to our population, what’s another way that we can detect recurrence?</a:t>
            </a:r>
          </a:p>
        </p:txBody>
      </p:sp>
    </p:spTree>
    <p:extLst>
      <p:ext uri="{BB962C8B-B14F-4D97-AF65-F5344CB8AC3E}">
        <p14:creationId xmlns:p14="http://schemas.microsoft.com/office/powerpoint/2010/main" val="2800866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9755"/>
            <a:ext cx="8229600" cy="3806889"/>
          </a:xfrm>
        </p:spPr>
        <p:txBody>
          <a:bodyPr>
            <a:normAutofit fontScale="90000"/>
          </a:bodyPr>
          <a:lstStyle/>
          <a:p>
            <a:r>
              <a:rPr lang="en-US" dirty="0"/>
              <a:t>If we could think of questions that we can ask that would give us early warnings signs of emergency hospitalizations and roll it out through our community health workers, could we save lives and reduce the costs of emergency care?</a:t>
            </a:r>
            <a:br>
              <a:rPr lang="en-US" dirty="0"/>
            </a:br>
            <a:br>
              <a:rPr lang="en-US" dirty="0"/>
            </a:br>
            <a:r>
              <a:rPr lang="en-US" dirty="0"/>
              <a:t>(Yes / No)</a:t>
            </a:r>
          </a:p>
        </p:txBody>
      </p:sp>
    </p:spTree>
    <p:extLst>
      <p:ext uri="{BB962C8B-B14F-4D97-AF65-F5344CB8AC3E}">
        <p14:creationId xmlns:p14="http://schemas.microsoft.com/office/powerpoint/2010/main" val="502245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9755"/>
            <a:ext cx="8229600" cy="3806889"/>
          </a:xfrm>
        </p:spPr>
        <p:txBody>
          <a:bodyPr>
            <a:normAutofit fontScale="90000"/>
          </a:bodyPr>
          <a:lstStyle/>
          <a:p>
            <a:r>
              <a:rPr lang="en-US" dirty="0"/>
              <a:t>Once this is rolled out and we have data about how these questions are helping us predict and prevent emergencies, can we imagine using “machine learning” to </a:t>
            </a:r>
            <a:br>
              <a:rPr lang="en-US" dirty="0"/>
            </a:br>
            <a:r>
              <a:rPr lang="en-US" dirty="0"/>
              <a:t>make the predictions better?</a:t>
            </a:r>
            <a:br>
              <a:rPr lang="en-US" dirty="0"/>
            </a:br>
            <a:br>
              <a:rPr lang="en-US" dirty="0"/>
            </a:br>
            <a:r>
              <a:rPr lang="en-US" dirty="0"/>
              <a:t>(yes / no)</a:t>
            </a:r>
          </a:p>
        </p:txBody>
      </p:sp>
    </p:spTree>
    <p:extLst>
      <p:ext uri="{BB962C8B-B14F-4D97-AF65-F5344CB8AC3E}">
        <p14:creationId xmlns:p14="http://schemas.microsoft.com/office/powerpoint/2010/main" val="1198049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87" y="3676452"/>
            <a:ext cx="7984262" cy="1208834"/>
          </a:xfrm>
        </p:spPr>
        <p:txBody>
          <a:bodyPr/>
          <a:lstStyle/>
          <a:p>
            <a:r>
              <a:rPr lang="en-US" sz="3200" dirty="0"/>
              <a:t>Q&amp;A from the Cohort</a:t>
            </a:r>
          </a:p>
        </p:txBody>
      </p:sp>
      <p:pic>
        <p:nvPicPr>
          <p:cNvPr id="3" name="Picture 2" descr="color_palet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099" y="963050"/>
            <a:ext cx="3974523" cy="5143500"/>
          </a:xfrm>
          <a:prstGeom prst="rect">
            <a:avLst/>
          </a:prstGeom>
        </p:spPr>
      </p:pic>
      <p:pic>
        <p:nvPicPr>
          <p:cNvPr id="5" name="Picture 4" descr="Screen Shot 2015-01-16 at 4.56.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590" y="1176970"/>
            <a:ext cx="1428750" cy="600075"/>
          </a:xfrm>
          <a:prstGeom prst="rect">
            <a:avLst/>
          </a:prstGeom>
        </p:spPr>
      </p:pic>
    </p:spTree>
    <p:extLst>
      <p:ext uri="{BB962C8B-B14F-4D97-AF65-F5344CB8AC3E}">
        <p14:creationId xmlns:p14="http://schemas.microsoft.com/office/powerpoint/2010/main" val="199733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87" y="3676452"/>
            <a:ext cx="7984262" cy="1208834"/>
          </a:xfrm>
        </p:spPr>
        <p:txBody>
          <a:bodyPr/>
          <a:lstStyle/>
          <a:p>
            <a:r>
              <a:rPr lang="en-US" sz="3200" dirty="0"/>
              <a:t>Digital Health Conclusions</a:t>
            </a:r>
          </a:p>
        </p:txBody>
      </p:sp>
      <p:pic>
        <p:nvPicPr>
          <p:cNvPr id="3" name="Picture 2" descr="color_palet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099" y="963050"/>
            <a:ext cx="3974523" cy="5143500"/>
          </a:xfrm>
          <a:prstGeom prst="rect">
            <a:avLst/>
          </a:prstGeom>
        </p:spPr>
      </p:pic>
      <p:pic>
        <p:nvPicPr>
          <p:cNvPr id="5" name="Picture 4" descr="Screen Shot 2015-01-16 at 4.56.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590" y="1176970"/>
            <a:ext cx="1428750" cy="600075"/>
          </a:xfrm>
          <a:prstGeom prst="rect">
            <a:avLst/>
          </a:prstGeom>
        </p:spPr>
      </p:pic>
    </p:spTree>
    <p:extLst>
      <p:ext uri="{BB962C8B-B14F-4D97-AF65-F5344CB8AC3E}">
        <p14:creationId xmlns:p14="http://schemas.microsoft.com/office/powerpoint/2010/main" val="2507377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182"/>
            <a:ext cx="8229600" cy="1143000"/>
          </a:xfrm>
        </p:spPr>
        <p:txBody>
          <a:bodyPr>
            <a:normAutofit/>
          </a:bodyPr>
          <a:lstStyle/>
          <a:p>
            <a:r>
              <a:rPr lang="en-US" dirty="0"/>
              <a:t>Things to Remember from Today</a:t>
            </a:r>
          </a:p>
        </p:txBody>
      </p:sp>
      <p:sp>
        <p:nvSpPr>
          <p:cNvPr id="3" name="Content Placeholder 2"/>
          <p:cNvSpPr>
            <a:spLocks noGrp="1"/>
          </p:cNvSpPr>
          <p:nvPr>
            <p:ph idx="1"/>
          </p:nvPr>
        </p:nvSpPr>
        <p:spPr/>
        <p:txBody>
          <a:bodyPr/>
          <a:lstStyle/>
          <a:p>
            <a:r>
              <a:rPr lang="en-US" dirty="0"/>
              <a:t>Ample Opportunity to Innovate in Dig Health</a:t>
            </a:r>
          </a:p>
          <a:p>
            <a:pPr lvl="1"/>
            <a:r>
              <a:rPr lang="en-US" dirty="0"/>
              <a:t>Providers, Payers, Patients, Policy</a:t>
            </a:r>
          </a:p>
          <a:p>
            <a:pPr lvl="1"/>
            <a:r>
              <a:rPr lang="en-US" dirty="0"/>
              <a:t>People first, then Process then Technology</a:t>
            </a:r>
          </a:p>
          <a:p>
            <a:pPr lvl="1"/>
            <a:r>
              <a:rPr lang="en-US" dirty="0"/>
              <a:t>Leading Edge is Big Data and AI</a:t>
            </a:r>
          </a:p>
          <a:p>
            <a:r>
              <a:rPr lang="en-US" dirty="0"/>
              <a:t>MOST IMPORTANT: Make an Impact</a:t>
            </a:r>
          </a:p>
          <a:p>
            <a:pPr lvl="1"/>
            <a:r>
              <a:rPr lang="en-US" dirty="0"/>
              <a:t>Bring Care and Automation where it can help</a:t>
            </a:r>
          </a:p>
          <a:p>
            <a:pPr lvl="1"/>
            <a:r>
              <a:rPr lang="en-US" dirty="0"/>
              <a:t>Look for the simple way to make life better</a:t>
            </a:r>
          </a:p>
          <a:p>
            <a:pPr lvl="1"/>
            <a:r>
              <a:rPr lang="en-US" dirty="0"/>
              <a:t>“Eat the Low Hanging Fruit”</a:t>
            </a:r>
          </a:p>
        </p:txBody>
      </p:sp>
    </p:spTree>
    <p:extLst>
      <p:ext uri="{BB962C8B-B14F-4D97-AF65-F5344CB8AC3E}">
        <p14:creationId xmlns:p14="http://schemas.microsoft.com/office/powerpoint/2010/main" val="3705317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87" y="3676452"/>
            <a:ext cx="7984262" cy="1208834"/>
          </a:xfrm>
        </p:spPr>
        <p:txBody>
          <a:bodyPr/>
          <a:lstStyle/>
          <a:p>
            <a:r>
              <a:rPr lang="en-US" sz="3200" dirty="0"/>
              <a:t>Global Healthcare Entrepreneurship</a:t>
            </a:r>
            <a:br>
              <a:rPr lang="en-US" sz="3200" dirty="0"/>
            </a:br>
            <a:r>
              <a:rPr lang="en-US" sz="3200" dirty="0"/>
              <a:t>Session 4: Digital Health</a:t>
            </a:r>
          </a:p>
        </p:txBody>
      </p:sp>
      <p:pic>
        <p:nvPicPr>
          <p:cNvPr id="3" name="Picture 2" descr="color_palet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099" y="963050"/>
            <a:ext cx="3974523" cy="5143500"/>
          </a:xfrm>
          <a:prstGeom prst="rect">
            <a:avLst/>
          </a:prstGeom>
        </p:spPr>
      </p:pic>
      <p:pic>
        <p:nvPicPr>
          <p:cNvPr id="5" name="Picture 4" descr="Screen Shot 2015-01-16 at 4.56.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590" y="1176970"/>
            <a:ext cx="1428750" cy="600075"/>
          </a:xfrm>
          <a:prstGeom prst="rect">
            <a:avLst/>
          </a:prstGeom>
        </p:spPr>
      </p:pic>
    </p:spTree>
    <p:extLst>
      <p:ext uri="{BB962C8B-B14F-4D97-AF65-F5344CB8AC3E}">
        <p14:creationId xmlns:p14="http://schemas.microsoft.com/office/powerpoint/2010/main" val="3353372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Where it began: Areas for Entrepreneurship</a:t>
            </a:r>
          </a:p>
        </p:txBody>
      </p:sp>
      <p:pic>
        <p:nvPicPr>
          <p:cNvPr id="4" name="Picture 3">
            <a:extLst>
              <a:ext uri="{FF2B5EF4-FFF2-40B4-BE49-F238E27FC236}">
                <a16:creationId xmlns:a16="http://schemas.microsoft.com/office/drawing/2014/main" id="{B3178F5B-603A-40E4-B497-E4958153A2C9}"/>
              </a:ext>
            </a:extLst>
          </p:cNvPr>
          <p:cNvPicPr>
            <a:picLocks noChangeAspect="1"/>
          </p:cNvPicPr>
          <p:nvPr/>
        </p:nvPicPr>
        <p:blipFill>
          <a:blip r:embed="rId2"/>
          <a:stretch>
            <a:fillRect/>
          </a:stretch>
        </p:blipFill>
        <p:spPr>
          <a:xfrm>
            <a:off x="314659" y="1590674"/>
            <a:ext cx="8381106" cy="4614989"/>
          </a:xfrm>
          <a:prstGeom prst="rect">
            <a:avLst/>
          </a:prstGeom>
        </p:spPr>
      </p:pic>
      <p:pic>
        <p:nvPicPr>
          <p:cNvPr id="9" name="Picture 8">
            <a:extLst>
              <a:ext uri="{FF2B5EF4-FFF2-40B4-BE49-F238E27FC236}">
                <a16:creationId xmlns:a16="http://schemas.microsoft.com/office/drawing/2014/main" id="{A8D32006-5AA2-47CE-957D-DE3348C2A0D8}"/>
              </a:ext>
            </a:extLst>
          </p:cNvPr>
          <p:cNvPicPr>
            <a:picLocks noChangeAspect="1"/>
          </p:cNvPicPr>
          <p:nvPr/>
        </p:nvPicPr>
        <p:blipFill>
          <a:blip r:embed="rId3"/>
          <a:stretch>
            <a:fillRect/>
          </a:stretch>
        </p:blipFill>
        <p:spPr>
          <a:xfrm>
            <a:off x="8305240" y="5910388"/>
            <a:ext cx="390525" cy="295275"/>
          </a:xfrm>
          <a:prstGeom prst="rect">
            <a:avLst/>
          </a:prstGeom>
        </p:spPr>
      </p:pic>
      <p:pic>
        <p:nvPicPr>
          <p:cNvPr id="12" name="Picture 11">
            <a:extLst>
              <a:ext uri="{FF2B5EF4-FFF2-40B4-BE49-F238E27FC236}">
                <a16:creationId xmlns:a16="http://schemas.microsoft.com/office/drawing/2014/main" id="{72F6F5A8-7DB4-4BF8-A260-13DFF0410A51}"/>
              </a:ext>
            </a:extLst>
          </p:cNvPr>
          <p:cNvPicPr>
            <a:picLocks noChangeAspect="1"/>
          </p:cNvPicPr>
          <p:nvPr/>
        </p:nvPicPr>
        <p:blipFill>
          <a:blip r:embed="rId4"/>
          <a:stretch>
            <a:fillRect/>
          </a:stretch>
        </p:blipFill>
        <p:spPr>
          <a:xfrm>
            <a:off x="955301" y="6234624"/>
            <a:ext cx="4400550" cy="400050"/>
          </a:xfrm>
          <a:prstGeom prst="rect">
            <a:avLst/>
          </a:prstGeom>
        </p:spPr>
      </p:pic>
    </p:spTree>
    <p:extLst>
      <p:ext uri="{BB962C8B-B14F-4D97-AF65-F5344CB8AC3E}">
        <p14:creationId xmlns:p14="http://schemas.microsoft.com/office/powerpoint/2010/main" val="341563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3 (maybe 4) Ps…</a:t>
            </a:r>
          </a:p>
        </p:txBody>
      </p:sp>
      <p:pic>
        <p:nvPicPr>
          <p:cNvPr id="9" name="Picture 8">
            <a:extLst>
              <a:ext uri="{FF2B5EF4-FFF2-40B4-BE49-F238E27FC236}">
                <a16:creationId xmlns:a16="http://schemas.microsoft.com/office/drawing/2014/main" id="{A8D32006-5AA2-47CE-957D-DE3348C2A0D8}"/>
              </a:ext>
            </a:extLst>
          </p:cNvPr>
          <p:cNvPicPr>
            <a:picLocks noChangeAspect="1"/>
          </p:cNvPicPr>
          <p:nvPr/>
        </p:nvPicPr>
        <p:blipFill>
          <a:blip r:embed="rId2"/>
          <a:stretch>
            <a:fillRect/>
          </a:stretch>
        </p:blipFill>
        <p:spPr>
          <a:xfrm>
            <a:off x="8305240" y="5910388"/>
            <a:ext cx="390525" cy="295275"/>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1E0BA361-A2A9-485C-8969-924355BE8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12" y="1636339"/>
            <a:ext cx="4476750" cy="4043998"/>
          </a:xfrm>
          <a:prstGeom prst="rect">
            <a:avLst/>
          </a:prstGeom>
        </p:spPr>
      </p:pic>
      <p:sp>
        <p:nvSpPr>
          <p:cNvPr id="6" name="TextBox 5">
            <a:extLst>
              <a:ext uri="{FF2B5EF4-FFF2-40B4-BE49-F238E27FC236}">
                <a16:creationId xmlns:a16="http://schemas.microsoft.com/office/drawing/2014/main" id="{406B5452-0D85-4877-825A-AF960DA0FA37}"/>
              </a:ext>
            </a:extLst>
          </p:cNvPr>
          <p:cNvSpPr txBox="1"/>
          <p:nvPr/>
        </p:nvSpPr>
        <p:spPr>
          <a:xfrm>
            <a:off x="4984603" y="2996876"/>
            <a:ext cx="3515899" cy="461665"/>
          </a:xfrm>
          <a:prstGeom prst="rect">
            <a:avLst/>
          </a:prstGeom>
          <a:noFill/>
        </p:spPr>
        <p:txBody>
          <a:bodyPr wrap="none" rtlCol="0">
            <a:spAutoFit/>
          </a:bodyPr>
          <a:lstStyle/>
          <a:p>
            <a:r>
              <a:rPr lang="en-US" sz="2400" b="1" dirty="0"/>
              <a:t>The 4</a:t>
            </a:r>
            <a:r>
              <a:rPr lang="en-US" sz="2400" b="1" baseline="30000" dirty="0"/>
              <a:t>th</a:t>
            </a:r>
            <a:r>
              <a:rPr lang="en-US" sz="2400" b="1" dirty="0"/>
              <a:t> P: </a:t>
            </a:r>
            <a:r>
              <a:rPr lang="en-US" sz="2400" b="1" dirty="0">
                <a:solidFill>
                  <a:srgbClr val="0070C0"/>
                </a:solidFill>
              </a:rPr>
              <a:t>POLICY MAKERS</a:t>
            </a:r>
          </a:p>
        </p:txBody>
      </p:sp>
    </p:spTree>
    <p:extLst>
      <p:ext uri="{BB962C8B-B14F-4D97-AF65-F5344CB8AC3E}">
        <p14:creationId xmlns:p14="http://schemas.microsoft.com/office/powerpoint/2010/main" val="3640692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4C50F8-DE68-4DB1-9D9F-779F963FE4B1}"/>
              </a:ext>
            </a:extLst>
          </p:cNvPr>
          <p:cNvSpPr>
            <a:spLocks noGrp="1"/>
          </p:cNvSpPr>
          <p:nvPr>
            <p:ph idx="1"/>
          </p:nvPr>
        </p:nvSpPr>
        <p:spPr/>
        <p:txBody>
          <a:bodyPr/>
          <a:lstStyle/>
          <a:p>
            <a:r>
              <a:rPr lang="en-US" dirty="0"/>
              <a:t>Health insurance became mandatory in 2008</a:t>
            </a:r>
          </a:p>
          <a:p>
            <a:r>
              <a:rPr lang="en-US" dirty="0"/>
              <a:t>96% Coverage by 2012</a:t>
            </a:r>
            <a:br>
              <a:rPr lang="en-US" dirty="0"/>
            </a:br>
            <a:endParaRPr lang="en-US" dirty="0"/>
          </a:p>
          <a:p>
            <a:r>
              <a:rPr lang="en-US" dirty="0"/>
              <a:t>~60,000	Community health workers</a:t>
            </a:r>
          </a:p>
          <a:p>
            <a:r>
              <a:rPr lang="en-US" dirty="0"/>
              <a:t>~15,000	Villages</a:t>
            </a:r>
          </a:p>
          <a:p>
            <a:r>
              <a:rPr lang="en-US" dirty="0"/>
              <a:t>~700		Health Posts</a:t>
            </a:r>
          </a:p>
          <a:p>
            <a:r>
              <a:rPr lang="en-US" dirty="0"/>
              <a:t>~500		Health Centers</a:t>
            </a:r>
          </a:p>
          <a:p>
            <a:r>
              <a:rPr lang="en-US" dirty="0"/>
              <a:t>~40			District Hospitals</a:t>
            </a:r>
          </a:p>
          <a:p>
            <a:r>
              <a:rPr lang="en-US" dirty="0"/>
              <a:t>4			National Referral Hospitals</a:t>
            </a:r>
            <a:br>
              <a:rPr lang="en-US" dirty="0"/>
            </a:br>
            <a:endParaRPr lang="en-US" dirty="0"/>
          </a:p>
          <a:p>
            <a:r>
              <a:rPr lang="en-US" dirty="0"/>
              <a:t>1 			University for Global Health Care Equity</a:t>
            </a:r>
          </a:p>
        </p:txBody>
      </p:sp>
      <p:sp>
        <p:nvSpPr>
          <p:cNvPr id="3" name="Title 2"/>
          <p:cNvSpPr>
            <a:spLocks noGrp="1"/>
          </p:cNvSpPr>
          <p:nvPr>
            <p:ph type="title"/>
          </p:nvPr>
        </p:nvSpPr>
        <p:spPr/>
        <p:txBody>
          <a:bodyPr/>
          <a:lstStyle/>
          <a:p>
            <a:r>
              <a:rPr lang="en-US" dirty="0"/>
              <a:t>Let’s Talk about Policy Makers – in Rwanda</a:t>
            </a:r>
          </a:p>
        </p:txBody>
      </p:sp>
      <p:pic>
        <p:nvPicPr>
          <p:cNvPr id="9" name="Picture 8">
            <a:extLst>
              <a:ext uri="{FF2B5EF4-FFF2-40B4-BE49-F238E27FC236}">
                <a16:creationId xmlns:a16="http://schemas.microsoft.com/office/drawing/2014/main" id="{A8D32006-5AA2-47CE-957D-DE3348C2A0D8}"/>
              </a:ext>
            </a:extLst>
          </p:cNvPr>
          <p:cNvPicPr>
            <a:picLocks noChangeAspect="1"/>
          </p:cNvPicPr>
          <p:nvPr/>
        </p:nvPicPr>
        <p:blipFill>
          <a:blip r:embed="rId2"/>
          <a:stretch>
            <a:fillRect/>
          </a:stretch>
        </p:blipFill>
        <p:spPr>
          <a:xfrm>
            <a:off x="8305240" y="5910388"/>
            <a:ext cx="390525" cy="295275"/>
          </a:xfrm>
          <a:prstGeom prst="rect">
            <a:avLst/>
          </a:prstGeom>
        </p:spPr>
      </p:pic>
    </p:spTree>
    <p:extLst>
      <p:ext uri="{BB962C8B-B14F-4D97-AF65-F5344CB8AC3E}">
        <p14:creationId xmlns:p14="http://schemas.microsoft.com/office/powerpoint/2010/main" val="858958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p:cNvSpPr>
            <a:spLocks noGrp="1"/>
          </p:cNvSpPr>
          <p:nvPr>
            <p:ph type="title"/>
          </p:nvPr>
        </p:nvSpPr>
        <p:spPr>
          <a:xfrm>
            <a:off x="1485899" y="1329060"/>
            <a:ext cx="6172200" cy="591881"/>
          </a:xfrm>
        </p:spPr>
        <p:txBody>
          <a:bodyPr>
            <a:noAutofit/>
          </a:bodyPr>
          <a:lstStyle/>
          <a:p>
            <a:r>
              <a:rPr lang="en-US" dirty="0"/>
              <a:t>Doing it right…</a:t>
            </a:r>
          </a:p>
        </p:txBody>
      </p:sp>
      <p:pic>
        <p:nvPicPr>
          <p:cNvPr id="2" name="Picture 1">
            <a:extLst>
              <a:ext uri="{FF2B5EF4-FFF2-40B4-BE49-F238E27FC236}">
                <a16:creationId xmlns:a16="http://schemas.microsoft.com/office/drawing/2014/main" id="{B8FD442B-61A5-472D-ADD7-75D42B994B14}"/>
              </a:ext>
            </a:extLst>
          </p:cNvPr>
          <p:cNvPicPr>
            <a:picLocks noChangeAspect="1"/>
          </p:cNvPicPr>
          <p:nvPr/>
        </p:nvPicPr>
        <p:blipFill>
          <a:blip r:embed="rId2"/>
          <a:stretch>
            <a:fillRect/>
          </a:stretch>
        </p:blipFill>
        <p:spPr>
          <a:xfrm>
            <a:off x="1618861" y="2036622"/>
            <a:ext cx="5864291" cy="2764961"/>
          </a:xfrm>
          <a:prstGeom prst="rect">
            <a:avLst/>
          </a:prstGeom>
        </p:spPr>
      </p:pic>
      <p:sp>
        <p:nvSpPr>
          <p:cNvPr id="8" name="Title 2">
            <a:extLst>
              <a:ext uri="{FF2B5EF4-FFF2-40B4-BE49-F238E27FC236}">
                <a16:creationId xmlns:a16="http://schemas.microsoft.com/office/drawing/2014/main" id="{D7857065-3CA6-42F6-973A-FBE288CE64BE}"/>
              </a:ext>
            </a:extLst>
          </p:cNvPr>
          <p:cNvSpPr txBox="1">
            <a:spLocks/>
          </p:cNvSpPr>
          <p:nvPr/>
        </p:nvSpPr>
        <p:spPr>
          <a:xfrm>
            <a:off x="1618861" y="5124286"/>
            <a:ext cx="6172200" cy="59188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r>
              <a:rPr lang="en-US" sz="2400" dirty="0">
                <a:solidFill>
                  <a:srgbClr val="000000"/>
                </a:solidFill>
                <a:latin typeface="Century Gothic"/>
              </a:rPr>
              <a:t>…means doing it in this order</a:t>
            </a:r>
          </a:p>
        </p:txBody>
      </p:sp>
    </p:spTree>
    <p:extLst>
      <p:ext uri="{BB962C8B-B14F-4D97-AF65-F5344CB8AC3E}">
        <p14:creationId xmlns:p14="http://schemas.microsoft.com/office/powerpoint/2010/main" val="3007460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a:extLst>
              <a:ext uri="{FF2B5EF4-FFF2-40B4-BE49-F238E27FC236}">
                <a16:creationId xmlns:a16="http://schemas.microsoft.com/office/drawing/2014/main" id="{F99C2A9A-1848-48A8-A638-58CA8AEA9B4C}"/>
              </a:ext>
            </a:extLst>
          </p:cNvPr>
          <p:cNvSpPr>
            <a:spLocks noGrp="1" noChangeArrowheads="1"/>
          </p:cNvSpPr>
          <p:nvPr>
            <p:ph type="title"/>
          </p:nvPr>
        </p:nvSpPr>
        <p:spPr>
          <a:xfrm>
            <a:off x="839522" y="1020196"/>
            <a:ext cx="6743700" cy="571500"/>
          </a:xfrm>
        </p:spPr>
        <p:txBody>
          <a:bodyPr>
            <a:normAutofit fontScale="90000"/>
          </a:bodyPr>
          <a:lstStyle/>
          <a:p>
            <a:r>
              <a:rPr lang="en-US" dirty="0"/>
              <a:t>COMPONENTS OF A SOFTWARE SYSTEM</a:t>
            </a:r>
            <a:endParaRPr lang="en-US" sz="2700" dirty="0"/>
          </a:p>
        </p:txBody>
      </p:sp>
      <p:pic>
        <p:nvPicPr>
          <p:cNvPr id="26" name="Picture 25">
            <a:extLst>
              <a:ext uri="{FF2B5EF4-FFF2-40B4-BE49-F238E27FC236}">
                <a16:creationId xmlns:a16="http://schemas.microsoft.com/office/drawing/2014/main" id="{747A7988-BEBA-4D91-B962-3683C9645F0B}"/>
              </a:ext>
            </a:extLst>
          </p:cNvPr>
          <p:cNvPicPr>
            <a:picLocks noChangeAspect="1"/>
          </p:cNvPicPr>
          <p:nvPr/>
        </p:nvPicPr>
        <p:blipFill>
          <a:blip r:embed="rId2"/>
          <a:stretch>
            <a:fillRect/>
          </a:stretch>
        </p:blipFill>
        <p:spPr>
          <a:xfrm>
            <a:off x="942975" y="1771650"/>
            <a:ext cx="6364343" cy="3694370"/>
          </a:xfrm>
          <a:prstGeom prst="rect">
            <a:avLst/>
          </a:prstGeom>
        </p:spPr>
      </p:pic>
      <p:sp>
        <p:nvSpPr>
          <p:cNvPr id="27" name="TextBox 26">
            <a:extLst>
              <a:ext uri="{FF2B5EF4-FFF2-40B4-BE49-F238E27FC236}">
                <a16:creationId xmlns:a16="http://schemas.microsoft.com/office/drawing/2014/main" id="{F34030AF-FC6D-4D5A-9E7E-CEEE1CCF27DA}"/>
              </a:ext>
            </a:extLst>
          </p:cNvPr>
          <p:cNvSpPr txBox="1"/>
          <p:nvPr/>
        </p:nvSpPr>
        <p:spPr>
          <a:xfrm>
            <a:off x="1114425" y="5535671"/>
            <a:ext cx="1343025" cy="300082"/>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User Interface</a:t>
            </a:r>
          </a:p>
        </p:txBody>
      </p:sp>
      <p:sp>
        <p:nvSpPr>
          <p:cNvPr id="28" name="TextBox 27">
            <a:extLst>
              <a:ext uri="{FF2B5EF4-FFF2-40B4-BE49-F238E27FC236}">
                <a16:creationId xmlns:a16="http://schemas.microsoft.com/office/drawing/2014/main" id="{4B952F8F-04AD-48BC-8F12-F64D5072D11B}"/>
              </a:ext>
            </a:extLst>
          </p:cNvPr>
          <p:cNvSpPr txBox="1"/>
          <p:nvPr/>
        </p:nvSpPr>
        <p:spPr>
          <a:xfrm>
            <a:off x="3504388" y="5534702"/>
            <a:ext cx="1343025" cy="300082"/>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Processing</a:t>
            </a:r>
          </a:p>
        </p:txBody>
      </p:sp>
      <p:sp>
        <p:nvSpPr>
          <p:cNvPr id="29" name="TextBox 28">
            <a:extLst>
              <a:ext uri="{FF2B5EF4-FFF2-40B4-BE49-F238E27FC236}">
                <a16:creationId xmlns:a16="http://schemas.microsoft.com/office/drawing/2014/main" id="{C7221066-6D8F-46C7-8BD0-BE82C0C2793A}"/>
              </a:ext>
            </a:extLst>
          </p:cNvPr>
          <p:cNvSpPr txBox="1"/>
          <p:nvPr/>
        </p:nvSpPr>
        <p:spPr>
          <a:xfrm>
            <a:off x="5646035" y="5533733"/>
            <a:ext cx="1343025" cy="300082"/>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Data Base</a:t>
            </a:r>
          </a:p>
        </p:txBody>
      </p:sp>
    </p:spTree>
    <p:extLst>
      <p:ext uri="{BB962C8B-B14F-4D97-AF65-F5344CB8AC3E}">
        <p14:creationId xmlns:p14="http://schemas.microsoft.com/office/powerpoint/2010/main" val="3327054446"/>
      </p:ext>
    </p:extLst>
  </p:cSld>
  <p:clrMapOvr>
    <a:masterClrMapping/>
  </p:clrMapOvr>
</p:sld>
</file>

<file path=ppt/theme/theme1.xml><?xml version="1.0" encoding="utf-8"?>
<a:theme xmlns:a="http://schemas.openxmlformats.org/drawingml/2006/main" name="FWOLIN_THEME_7-12">
  <a:themeElements>
    <a:clrScheme name="BEE-PPT-Colors">
      <a:dk1>
        <a:srgbClr val="006643"/>
      </a:dk1>
      <a:lt1>
        <a:srgbClr val="EDE8C4"/>
      </a:lt1>
      <a:dk2>
        <a:srgbClr val="005172"/>
      </a:dk2>
      <a:lt2>
        <a:srgbClr val="DAD7CB"/>
      </a:lt2>
      <a:accent1>
        <a:srgbClr val="5BBBB7"/>
      </a:accent1>
      <a:accent2>
        <a:srgbClr val="9EB28F"/>
      </a:accent2>
      <a:accent3>
        <a:srgbClr val="6C6F70"/>
      </a:accent3>
      <a:accent4>
        <a:srgbClr val="DDD055"/>
      </a:accent4>
      <a:accent5>
        <a:srgbClr val="C7D28A"/>
      </a:accent5>
      <a:accent6>
        <a:srgbClr val="69923A"/>
      </a:accent6>
      <a:hlink>
        <a:srgbClr val="69923A"/>
      </a:hlink>
      <a:folHlink>
        <a:srgbClr val="0051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FWOLIN_THEME_7-12">
  <a:themeElements>
    <a:clrScheme name="BEE-PPT-Colors">
      <a:dk1>
        <a:srgbClr val="006643"/>
      </a:dk1>
      <a:lt1>
        <a:srgbClr val="EDE8C4"/>
      </a:lt1>
      <a:dk2>
        <a:srgbClr val="005172"/>
      </a:dk2>
      <a:lt2>
        <a:srgbClr val="DAD7CB"/>
      </a:lt2>
      <a:accent1>
        <a:srgbClr val="5BBBB7"/>
      </a:accent1>
      <a:accent2>
        <a:srgbClr val="9EB28F"/>
      </a:accent2>
      <a:accent3>
        <a:srgbClr val="6C6F70"/>
      </a:accent3>
      <a:accent4>
        <a:srgbClr val="DDD055"/>
      </a:accent4>
      <a:accent5>
        <a:srgbClr val="C7D28A"/>
      </a:accent5>
      <a:accent6>
        <a:srgbClr val="69923A"/>
      </a:accent6>
      <a:hlink>
        <a:srgbClr val="69923A"/>
      </a:hlink>
      <a:folHlink>
        <a:srgbClr val="0051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abson 2">
  <a:themeElements>
    <a:clrScheme name="Custom 1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00"/>
      </a:hlink>
      <a:folHlink>
        <a:srgbClr val="FF0000"/>
      </a:folHlink>
    </a:clrScheme>
    <a:fontScheme name="Babson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lnDef>
  </a:objectDefaults>
  <a:extraClrSchemeLst>
    <a:extraClrScheme>
      <a:clrScheme name="Babson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abson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abson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abson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abson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abson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abson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abson Colors">
      <a:dk1>
        <a:sysClr val="windowText" lastClr="000000"/>
      </a:dk1>
      <a:lt1>
        <a:sysClr val="window" lastClr="FFFFFF"/>
      </a:lt1>
      <a:dk2>
        <a:srgbClr val="005172"/>
      </a:dk2>
      <a:lt2>
        <a:srgbClr val="404040"/>
      </a:lt2>
      <a:accent1>
        <a:srgbClr val="006643"/>
      </a:accent1>
      <a:accent2>
        <a:srgbClr val="69923A"/>
      </a:accent2>
      <a:accent3>
        <a:srgbClr val="9BBB59"/>
      </a:accent3>
      <a:accent4>
        <a:srgbClr val="5C7F92"/>
      </a:accent4>
      <a:accent5>
        <a:srgbClr val="5BBBB7"/>
      </a:accent5>
      <a:accent6>
        <a:srgbClr val="B19401"/>
      </a:accent6>
      <a:hlink>
        <a:srgbClr val="EEAF00"/>
      </a:hlink>
      <a:folHlink>
        <a:srgbClr val="DDD05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bson-PPT-Theme-2014">
  <a:themeElements>
    <a:clrScheme name="Babson Theme">
      <a:dk1>
        <a:srgbClr val="006643"/>
      </a:dk1>
      <a:lt1>
        <a:srgbClr val="EDE8C4"/>
      </a:lt1>
      <a:dk2>
        <a:srgbClr val="005172"/>
      </a:dk2>
      <a:lt2>
        <a:srgbClr val="DAD7CB"/>
      </a:lt2>
      <a:accent1>
        <a:srgbClr val="5BBBB7"/>
      </a:accent1>
      <a:accent2>
        <a:srgbClr val="9EB28F"/>
      </a:accent2>
      <a:accent3>
        <a:srgbClr val="6C6F70"/>
      </a:accent3>
      <a:accent4>
        <a:srgbClr val="DDD055"/>
      </a:accent4>
      <a:accent5>
        <a:srgbClr val="C7D28A"/>
      </a:accent5>
      <a:accent6>
        <a:srgbClr val="69923A"/>
      </a:accent6>
      <a:hlink>
        <a:srgbClr val="69923A"/>
      </a:hlink>
      <a:folHlink>
        <a:srgbClr val="005172"/>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ME Template.potx" id="{AAFFD3F6-47BE-4018-98E9-63C17E5181F2}" vid="{73AD33ED-EC76-48DB-9CEE-7DAD813FCAD5}"/>
    </a:ext>
  </a:extLst>
</a:theme>
</file>

<file path=ppt/theme/theme5.xml><?xml version="1.0" encoding="utf-8"?>
<a:theme xmlns:a="http://schemas.openxmlformats.org/drawingml/2006/main" name="2_Babson-PPT-Theme-2014">
  <a:themeElements>
    <a:clrScheme name="Babson Theme">
      <a:dk1>
        <a:srgbClr val="006643"/>
      </a:dk1>
      <a:lt1>
        <a:srgbClr val="EDE8C4"/>
      </a:lt1>
      <a:dk2>
        <a:srgbClr val="005172"/>
      </a:dk2>
      <a:lt2>
        <a:srgbClr val="DAD7CB"/>
      </a:lt2>
      <a:accent1>
        <a:srgbClr val="5BBBB7"/>
      </a:accent1>
      <a:accent2>
        <a:srgbClr val="9EB28F"/>
      </a:accent2>
      <a:accent3>
        <a:srgbClr val="6C6F70"/>
      </a:accent3>
      <a:accent4>
        <a:srgbClr val="DDD055"/>
      </a:accent4>
      <a:accent5>
        <a:srgbClr val="C7D28A"/>
      </a:accent5>
      <a:accent6>
        <a:srgbClr val="69923A"/>
      </a:accent6>
      <a:hlink>
        <a:srgbClr val="69923A"/>
      </a:hlink>
      <a:folHlink>
        <a:srgbClr val="005172"/>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ME Template.potx" id="{AAFFD3F6-47BE-4018-98E9-63C17E5181F2}" vid="{73AD33ED-EC76-48DB-9CEE-7DAD813FCAD5}"/>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fault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FWOLIN_Preferred_THEME_7-12</Template>
  <TotalTime>18892</TotalTime>
  <Words>1502</Words>
  <Application>Microsoft Office PowerPoint</Application>
  <PresentationFormat>On-screen Show (4:3)</PresentationFormat>
  <Paragraphs>250</Paragraphs>
  <Slides>46</Slides>
  <Notes>32</Notes>
  <HiddenSlides>0</HiddenSlides>
  <MMClips>0</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46</vt:i4>
      </vt:variant>
    </vt:vector>
  </HeadingPairs>
  <TitlesOfParts>
    <vt:vector size="69" baseType="lpstr">
      <vt:lpstr>Arial</vt:lpstr>
      <vt:lpstr>Arial Narrow</vt:lpstr>
      <vt:lpstr>Caecilia Bold</vt:lpstr>
      <vt:lpstr>Calibri</vt:lpstr>
      <vt:lpstr>Calibri Light</vt:lpstr>
      <vt:lpstr>Century Gothic</vt:lpstr>
      <vt:lpstr>Georgia</vt:lpstr>
      <vt:lpstr>Noto Sans Symbols</vt:lpstr>
      <vt:lpstr>Times New Roman</vt:lpstr>
      <vt:lpstr>Wingdings</vt:lpstr>
      <vt:lpstr>FWOLIN_THEME_7-12</vt:lpstr>
      <vt:lpstr>2_Office Theme</vt:lpstr>
      <vt:lpstr>Custom Design</vt:lpstr>
      <vt:lpstr>Babson-PPT-Theme-2014</vt:lpstr>
      <vt:lpstr>2_Babson-PPT-Theme-2014</vt:lpstr>
      <vt:lpstr>Office Theme</vt:lpstr>
      <vt:lpstr>1_Office Theme</vt:lpstr>
      <vt:lpstr>Default Theme</vt:lpstr>
      <vt:lpstr>4_Office Theme</vt:lpstr>
      <vt:lpstr>3_FWOLIN_THEME_7-12</vt:lpstr>
      <vt:lpstr>Babson 2</vt:lpstr>
      <vt:lpstr>Default Design</vt:lpstr>
      <vt:lpstr>6_Office Theme</vt:lpstr>
      <vt:lpstr>PowerPoint Presentation</vt:lpstr>
      <vt:lpstr>Global Healthcare Entrepreneurship Session 4: Digital Health</vt:lpstr>
      <vt:lpstr>A Story of GLOBAL Healthcare Equity</vt:lpstr>
      <vt:lpstr>Agenda</vt:lpstr>
      <vt:lpstr>Where it began: Areas for Entrepreneurship</vt:lpstr>
      <vt:lpstr>The 3 (maybe 4) Ps…</vt:lpstr>
      <vt:lpstr>Let’s Talk about Policy Makers – in Rwanda</vt:lpstr>
      <vt:lpstr>Doing it right…</vt:lpstr>
      <vt:lpstr>COMPONENTS OF A SOFTWARE SYSTEM</vt:lpstr>
      <vt:lpstr>Health Data Timeline / Disparate Data Types</vt:lpstr>
      <vt:lpstr>A Case Study from Ghana – CLODS EHR</vt:lpstr>
      <vt:lpstr>Digital Health and My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Health and The Importance of Data</vt:lpstr>
      <vt:lpstr>Amazon is data-driven</vt:lpstr>
      <vt:lpstr>PowerPoint Presentation</vt:lpstr>
      <vt:lpstr>Everyone is a Source of Data</vt:lpstr>
      <vt:lpstr>Explosion of Connected Devices</vt:lpstr>
      <vt:lpstr>Big Data Pushes the 3V’s</vt:lpstr>
      <vt:lpstr>AI and other Trending Digital Health Tech</vt:lpstr>
      <vt:lpstr>PowerPoint Presentation</vt:lpstr>
      <vt:lpstr>Everyday AI/ML Examples</vt:lpstr>
      <vt:lpstr>Based on these examples, which is the best description of Artificial Intelligence (and specifically machine learning)?  A) Something very complicated that should only be attempted by the best scientists on the planet? B) Applying easy math (statistics) on big data?  (multiple choice) </vt:lpstr>
      <vt:lpstr>The following terms are nearly synonyms</vt:lpstr>
      <vt:lpstr>What is Machine Learning?</vt:lpstr>
      <vt:lpstr>Two types of algorithms used (of many)</vt:lpstr>
      <vt:lpstr>How to Develop a Machine Learning Model</vt:lpstr>
      <vt:lpstr>A Quick Nod to Deep Learning (DL)</vt:lpstr>
      <vt:lpstr>How all these pieces tie together</vt:lpstr>
      <vt:lpstr>Bringing Our Big Data Conversation Together See next slide for explanation</vt:lpstr>
      <vt:lpstr>Mini-Case:  Population Health in 5 Questions</vt:lpstr>
      <vt:lpstr>Assume we have community health workers who can identify the individuals in their community with the highest risk (of emergency care)…  How can we check in on these individuals somewhere between daily and weekly? (word graph)</vt:lpstr>
      <vt:lpstr>Can we have a medical person explain (to the businesspeople) what CHF (Congestive Heart Failure) is and the “clinical pathway” for detecting its recurrence?</vt:lpstr>
      <vt:lpstr>Presuming that we can’t deploy electronic scales or blood pressure cuffs to our population, what’s another way that we can detect recurrence?</vt:lpstr>
      <vt:lpstr>If we could think of questions that we can ask that would give us early warnings signs of emergency hospitalizations and roll it out through our community health workers, could we save lives and reduce the costs of emergency care?  (Yes / No)</vt:lpstr>
      <vt:lpstr>Once this is rolled out and we have data about how these questions are helping us predict and prevent emergencies, can we imagine using “machine learning” to  make the predictions better?  (yes / no)</vt:lpstr>
      <vt:lpstr>Q&amp;A from the Cohort</vt:lpstr>
      <vt:lpstr>Digital Health Conclusions</vt:lpstr>
      <vt:lpstr>Things to Remember from Today</vt:lpstr>
      <vt:lpstr>Global Healthcare Entrepreneurship Session 4: Digital Health</vt:lpstr>
    </vt:vector>
  </TitlesOfParts>
  <Company>Babson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Gillan, Clare</dc:creator>
  <cp:lastModifiedBy>Kenneth Accardi</cp:lastModifiedBy>
  <cp:revision>77</cp:revision>
  <dcterms:created xsi:type="dcterms:W3CDTF">2015-03-02T15:49:32Z</dcterms:created>
  <dcterms:modified xsi:type="dcterms:W3CDTF">2021-03-21T14:01:26Z</dcterms:modified>
</cp:coreProperties>
</file>